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0"/>
  </p:notesMasterIdLst>
  <p:handoutMasterIdLst>
    <p:handoutMasterId r:id="rId31"/>
  </p:handoutMasterIdLst>
  <p:sldIdLst>
    <p:sldId id="256" r:id="rId2"/>
    <p:sldId id="257" r:id="rId3"/>
    <p:sldId id="272" r:id="rId4"/>
    <p:sldId id="271" r:id="rId5"/>
    <p:sldId id="258" r:id="rId6"/>
    <p:sldId id="261" r:id="rId7"/>
    <p:sldId id="273" r:id="rId8"/>
    <p:sldId id="274" r:id="rId9"/>
    <p:sldId id="280" r:id="rId10"/>
    <p:sldId id="275" r:id="rId11"/>
    <p:sldId id="281" r:id="rId12"/>
    <p:sldId id="276" r:id="rId13"/>
    <p:sldId id="277" r:id="rId14"/>
    <p:sldId id="278" r:id="rId15"/>
    <p:sldId id="279" r:id="rId16"/>
    <p:sldId id="282" r:id="rId17"/>
    <p:sldId id="283" r:id="rId18"/>
    <p:sldId id="288" r:id="rId19"/>
    <p:sldId id="285" r:id="rId20"/>
    <p:sldId id="286" r:id="rId21"/>
    <p:sldId id="290" r:id="rId22"/>
    <p:sldId id="287" r:id="rId23"/>
    <p:sldId id="291" r:id="rId24"/>
    <p:sldId id="294" r:id="rId25"/>
    <p:sldId id="292" r:id="rId26"/>
    <p:sldId id="293" r:id="rId27"/>
    <p:sldId id="295" r:id="rId28"/>
    <p:sldId id="260" r:id="rId29"/>
  </p:sldIdLst>
  <p:sldSz cx="9144000" cy="6858000" type="screen4x3"/>
  <p:notesSz cx="6858000" cy="9144000"/>
  <p:embeddedFontLst>
    <p:embeddedFont>
      <p:font typeface="Fira Sans" panose="020B05030500000200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libri" panose="020F0502020204030204" pitchFamily="34" charset="0"/>
      <p:regular r:id="rId38"/>
      <p:bold r:id="rId39"/>
      <p:italic r:id="rId40"/>
      <p:boldItalic r:id="rId41"/>
    </p:embeddedFont>
    <p:embeddedFont>
      <p:font typeface="Fira Sans Medium" panose="020B0603050000020004" pitchFamily="34" charset="0"/>
      <p:regular r:id="rId42"/>
      <p:italic r:id="rId43"/>
    </p:embeddedFont>
    <p:embeddedFont>
      <p:font typeface="Roboto Slab" pitchFamily="2" charset="0"/>
      <p:regular r:id="rId44"/>
      <p:bold r:id="rId4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2677"/>
    <a:srgbClr val="1A9BFC"/>
    <a:srgbClr val="262626"/>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51"/>
  </p:normalViewPr>
  <p:slideViewPr>
    <p:cSldViewPr snapToGrid="0" snapToObjects="1" showGuides="1">
      <p:cViewPr varScale="1">
        <p:scale>
          <a:sx n="88" d="100"/>
          <a:sy n="88" d="100"/>
        </p:scale>
        <p:origin x="133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66AF1DC-7F49-A24C-8A1B-166E2ED790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8AA33C56-A2D5-4E4E-827E-71DE8DB5A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A2103-E3E1-6C47-9C03-3A4330A63ED2}" type="datetime1">
              <a:rPr lang="it-IT" smtClean="0"/>
              <a:t>25/07/2021</a:t>
            </a:fld>
            <a:endParaRPr lang="it-IT"/>
          </a:p>
        </p:txBody>
      </p:sp>
      <p:sp>
        <p:nvSpPr>
          <p:cNvPr id="4" name="Segnaposto piè di pagina 3">
            <a:extLst>
              <a:ext uri="{FF2B5EF4-FFF2-40B4-BE49-F238E27FC236}">
                <a16:creationId xmlns:a16="http://schemas.microsoft.com/office/drawing/2014/main" id="{79AEF9E9-A1D0-864D-B9C9-A16B879811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C8CA1F14-2160-8D4F-920A-A24F059F8B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01598-FC98-3F4F-AF67-3E41A8697326}" type="slidenum">
              <a:rPr lang="it-IT" smtClean="0"/>
              <a:t>‹#›</a:t>
            </a:fld>
            <a:endParaRPr lang="it-IT"/>
          </a:p>
        </p:txBody>
      </p:sp>
    </p:spTree>
    <p:extLst>
      <p:ext uri="{BB962C8B-B14F-4D97-AF65-F5344CB8AC3E}">
        <p14:creationId xmlns:p14="http://schemas.microsoft.com/office/powerpoint/2010/main" val="232858305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812A7-C7D6-7542-9495-86D2A5F89521}" type="datetime1">
              <a:rPr lang="it-IT" smtClean="0"/>
              <a:t>25/07/2021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8D42F-EEB8-D844-BCC2-FD2609102831}" type="slidenum">
              <a:rPr lang="it-IT" smtClean="0"/>
              <a:t>‹#›</a:t>
            </a:fld>
            <a:endParaRPr lang="it-IT"/>
          </a:p>
        </p:txBody>
      </p:sp>
    </p:spTree>
    <p:extLst>
      <p:ext uri="{BB962C8B-B14F-4D97-AF65-F5344CB8AC3E}">
        <p14:creationId xmlns:p14="http://schemas.microsoft.com/office/powerpoint/2010/main" val="36505447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rgbClr val="002677"/>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075F0702-5A13-1349-A296-951553656DE8}"/>
              </a:ext>
            </a:extLst>
          </p:cNvPr>
          <p:cNvSpPr>
            <a:spLocks noGrp="1"/>
          </p:cNvSpPr>
          <p:nvPr>
            <p:ph type="subTitle" idx="1" hasCustomPrompt="1"/>
          </p:nvPr>
        </p:nvSpPr>
        <p:spPr>
          <a:xfrm>
            <a:off x="644129" y="5244663"/>
            <a:ext cx="7825947" cy="916652"/>
          </a:xfrm>
        </p:spPr>
        <p:txBody>
          <a:bodyPr>
            <a:normAutofit/>
          </a:bodyPr>
          <a:lstStyle>
            <a:lvl1pPr marL="0" indent="0" algn="l">
              <a:buNone/>
              <a:defRPr sz="1600" b="0" i="0">
                <a:solidFill>
                  <a:schemeClr val="bg1"/>
                </a:solidFill>
                <a:latin typeface="Fira Sans Medium" panose="020B05030500000200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it-IT" dirty="0"/>
              <a:t>Fare clic per modificare l’autore delle slide</a:t>
            </a:r>
          </a:p>
        </p:txBody>
      </p:sp>
      <p:sp>
        <p:nvSpPr>
          <p:cNvPr id="7" name="Google Shape;10;p2">
            <a:extLst>
              <a:ext uri="{FF2B5EF4-FFF2-40B4-BE49-F238E27FC236}">
                <a16:creationId xmlns:a16="http://schemas.microsoft.com/office/drawing/2014/main" id="{BACD2019-637B-3D4C-A8D4-30C84AABC935}"/>
              </a:ext>
            </a:extLst>
          </p:cNvPr>
          <p:cNvSpPr txBox="1">
            <a:spLocks noGrp="1"/>
          </p:cNvSpPr>
          <p:nvPr>
            <p:ph type="ctrTitle" hasCustomPrompt="1"/>
          </p:nvPr>
        </p:nvSpPr>
        <p:spPr>
          <a:xfrm>
            <a:off x="644237" y="1613338"/>
            <a:ext cx="7825947" cy="2099606"/>
          </a:xfrm>
          <a:prstGeom prst="rect">
            <a:avLst/>
          </a:prstGeom>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5200"/>
              <a:buFont typeface="Roboto Slab"/>
              <a:buNone/>
              <a:defRPr sz="3200" b="1" i="0">
                <a:solidFill>
                  <a:srgbClr val="FFFFFF"/>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pic>
        <p:nvPicPr>
          <p:cNvPr id="8" name="Google Shape;13;p2">
            <a:extLst>
              <a:ext uri="{FF2B5EF4-FFF2-40B4-BE49-F238E27FC236}">
                <a16:creationId xmlns:a16="http://schemas.microsoft.com/office/drawing/2014/main" id="{9CDDE09D-2FE0-6846-A4F1-F477A212A5E2}"/>
              </a:ext>
            </a:extLst>
          </p:cNvPr>
          <p:cNvPicPr preferRelativeResize="0"/>
          <p:nvPr userDrawn="1"/>
        </p:nvPicPr>
        <p:blipFill>
          <a:blip r:embed="rId2"/>
          <a:stretch>
            <a:fillRect/>
          </a:stretch>
        </p:blipFill>
        <p:spPr>
          <a:xfrm>
            <a:off x="647455" y="750578"/>
            <a:ext cx="1237503" cy="311851"/>
          </a:xfrm>
          <a:prstGeom prst="rect">
            <a:avLst/>
          </a:prstGeom>
          <a:noFill/>
          <a:ln>
            <a:noFill/>
          </a:ln>
        </p:spPr>
      </p:pic>
      <p:sp>
        <p:nvSpPr>
          <p:cNvPr id="4" name="Content Placeholder 3">
            <a:extLst>
              <a:ext uri="{FF2B5EF4-FFF2-40B4-BE49-F238E27FC236}">
                <a16:creationId xmlns:a16="http://schemas.microsoft.com/office/drawing/2014/main" id="{510CC95D-4677-2D48-8044-4BC81EDFDD62}"/>
              </a:ext>
            </a:extLst>
          </p:cNvPr>
          <p:cNvSpPr>
            <a:spLocks noGrp="1"/>
          </p:cNvSpPr>
          <p:nvPr>
            <p:ph sz="quarter" idx="10" hasCustomPrompt="1"/>
          </p:nvPr>
        </p:nvSpPr>
        <p:spPr>
          <a:xfrm>
            <a:off x="644129" y="4091492"/>
            <a:ext cx="7825947" cy="749279"/>
          </a:xfrm>
        </p:spPr>
        <p:txBody>
          <a:bodyPr>
            <a:normAutofit/>
          </a:bodyPr>
          <a:lstStyle>
            <a:lvl1pPr marL="0" indent="0">
              <a:buNone/>
              <a:defRPr sz="2400" b="0">
                <a:solidFill>
                  <a:schemeClr val="bg1"/>
                </a:solidFill>
                <a:latin typeface="Roboto Slab" pitchFamily="2" charset="0"/>
                <a:ea typeface="Roboto Slab" pitchFamily="2" charset="0"/>
              </a:defRPr>
            </a:lvl1pPr>
          </a:lstStyle>
          <a:p>
            <a:pPr lvl="0"/>
            <a:r>
              <a:rPr lang="it-IT" dirty="0"/>
              <a:t>Fare clic per modificare il sottotitolo delle slide</a:t>
            </a:r>
          </a:p>
        </p:txBody>
      </p:sp>
    </p:spTree>
    <p:extLst>
      <p:ext uri="{BB962C8B-B14F-4D97-AF65-F5344CB8AC3E}">
        <p14:creationId xmlns:p14="http://schemas.microsoft.com/office/powerpoint/2010/main" val="12337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4572002" y="1825625"/>
            <a:ext cx="3944541" cy="4351338"/>
          </a:xfrm>
        </p:spPr>
        <p:txBody>
          <a:bodyPr anchor="ctr">
            <a:normAutofit/>
          </a:bodyPr>
          <a:lstStyle>
            <a:lvl1pPr marL="0" indent="0" algn="ctr">
              <a:buNone/>
              <a:defRPr sz="1800" b="0" i="1">
                <a:latin typeface="Fira Sans" panose="020B05030500000200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it-IT" dirty="0"/>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3" y="1825625"/>
            <a:ext cx="3769967" cy="4351338"/>
          </a:xfrm>
        </p:spPr>
        <p:txBody>
          <a:bodyPr anchor="ctr"/>
          <a:lstStyle>
            <a:lvl1pPr marL="0" indent="0">
              <a:buFont typeface="Fira Sans" panose="020B0503050000020004" pitchFamily="34" charset="0"/>
              <a:buNone/>
              <a:defRPr sz="18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6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7" name="Immagine 9">
            <a:extLst>
              <a:ext uri="{FF2B5EF4-FFF2-40B4-BE49-F238E27FC236}">
                <a16:creationId xmlns:a16="http://schemas.microsoft.com/office/drawing/2014/main" id="{EDD6C21E-9194-1A44-8E91-3FE6FB0CFECA}"/>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93376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628650" y="1825625"/>
            <a:ext cx="3943349" cy="4351338"/>
          </a:xfrm>
        </p:spPr>
        <p:txBody>
          <a:bodyPr anchor="ctr">
            <a:normAutofit/>
          </a:bodyPr>
          <a:lstStyle>
            <a:lvl1pPr marL="0" indent="0" algn="ctr">
              <a:buNone/>
              <a:defRPr sz="1800" b="0" i="1">
                <a:latin typeface="Fira Sans" panose="020B05030500000200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it-IT" dirty="0"/>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4745383" y="1817083"/>
            <a:ext cx="3769967" cy="4351338"/>
          </a:xfrm>
        </p:spPr>
        <p:txBody>
          <a:bodyPr anchor="ctr"/>
          <a:lstStyle>
            <a:lvl1pPr marL="0" indent="0">
              <a:buFont typeface="Fira Sans" panose="020B0503050000020004" pitchFamily="34" charset="0"/>
              <a:buNone/>
              <a:defRPr sz="18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6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7" name="Immagine 9">
            <a:extLst>
              <a:ext uri="{FF2B5EF4-FFF2-40B4-BE49-F238E27FC236}">
                <a16:creationId xmlns:a16="http://schemas.microsoft.com/office/drawing/2014/main" id="{4EFFB2A0-8C78-EA4D-B889-9BB9A449073D}"/>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177102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olo, testo e immagine">
    <p:bg>
      <p:bgRef idx="1001">
        <a:schemeClr val="bg1"/>
      </p:bgRef>
    </p:bg>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2" y="2511380"/>
            <a:ext cx="3793718"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35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4720441" y="2511380"/>
            <a:ext cx="3793718"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35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628651" y="1551582"/>
            <a:ext cx="3793718"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4720441" y="1551581"/>
            <a:ext cx="3793718"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3" name="Segnaposto numero diapositiva 2">
            <a:extLst>
              <a:ext uri="{FF2B5EF4-FFF2-40B4-BE49-F238E27FC236}">
                <a16:creationId xmlns:a16="http://schemas.microsoft.com/office/drawing/2014/main" id="{ED2AEED0-49D4-3E47-AC3F-270F49F4CC39}"/>
              </a:ext>
            </a:extLst>
          </p:cNvPr>
          <p:cNvSpPr>
            <a:spLocks noGrp="1"/>
          </p:cNvSpPr>
          <p:nvPr>
            <p:ph type="sldNum" sz="quarter" idx="16"/>
          </p:nvPr>
        </p:nvSpPr>
        <p:spPr/>
        <p:txBody>
          <a:bodyPr/>
          <a:lstStyle/>
          <a:p>
            <a:fld id="{FEC4A954-C260-E84D-8B85-4D54550A05DF}" type="slidenum">
              <a:rPr lang="it-IT" smtClean="0"/>
              <a:pPr/>
              <a:t>‹#›</a:t>
            </a:fld>
            <a:endParaRPr lang="it-IT"/>
          </a:p>
        </p:txBody>
      </p:sp>
      <p:cxnSp>
        <p:nvCxnSpPr>
          <p:cNvPr id="12" name="Connettore 1 11">
            <a:extLst>
              <a:ext uri="{FF2B5EF4-FFF2-40B4-BE49-F238E27FC236}">
                <a16:creationId xmlns:a16="http://schemas.microsoft.com/office/drawing/2014/main" id="{1D055194-F38E-BC41-A98D-1177A0272C8D}"/>
              </a:ext>
            </a:extLst>
          </p:cNvPr>
          <p:cNvCxnSpPr>
            <a:cxnSpLocks/>
          </p:cNvCxnSpPr>
          <p:nvPr userDrawn="1"/>
        </p:nvCxnSpPr>
        <p:spPr>
          <a:xfrm>
            <a:off x="4572000"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1" name="Segnaposto titolo 1">
            <a:extLst>
              <a:ext uri="{FF2B5EF4-FFF2-40B4-BE49-F238E27FC236}">
                <a16:creationId xmlns:a16="http://schemas.microsoft.com/office/drawing/2014/main" id="{35850251-896E-B041-8180-ED90B1047B2B}"/>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solidFill>
                  <a:srgbClr val="262626"/>
                </a:solidFill>
              </a:defRPr>
            </a:lvl1pPr>
          </a:lstStyle>
          <a:p>
            <a:r>
              <a:rPr lang="en-US"/>
              <a:t>Click to edit Master title style</a:t>
            </a:r>
            <a:endParaRPr lang="it-IT" dirty="0"/>
          </a:p>
        </p:txBody>
      </p:sp>
      <p:pic>
        <p:nvPicPr>
          <p:cNvPr id="10" name="Immagine 9">
            <a:extLst>
              <a:ext uri="{FF2B5EF4-FFF2-40B4-BE49-F238E27FC236}">
                <a16:creationId xmlns:a16="http://schemas.microsoft.com/office/drawing/2014/main" id="{20B151D2-E702-0646-B826-312AD2815C71}"/>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60330957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olo, testo e immagine">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3"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3408443"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7" name="Segnaposto testo 3">
            <a:extLst>
              <a:ext uri="{FF2B5EF4-FFF2-40B4-BE49-F238E27FC236}">
                <a16:creationId xmlns:a16="http://schemas.microsoft.com/office/drawing/2014/main" id="{798A6822-7DA7-2E4D-B441-3AC1A45F600B}"/>
              </a:ext>
            </a:extLst>
          </p:cNvPr>
          <p:cNvSpPr>
            <a:spLocks noGrp="1"/>
          </p:cNvSpPr>
          <p:nvPr>
            <p:ph type="body" sz="half" idx="11"/>
          </p:nvPr>
        </p:nvSpPr>
        <p:spPr>
          <a:xfrm>
            <a:off x="6187046"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628652" y="1551582"/>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3408443" y="1551581"/>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0" name="Text Placeholder 7">
            <a:extLst>
              <a:ext uri="{FF2B5EF4-FFF2-40B4-BE49-F238E27FC236}">
                <a16:creationId xmlns:a16="http://schemas.microsoft.com/office/drawing/2014/main" id="{49EA2753-54CC-C644-8DA9-3ED0F1CF2418}"/>
              </a:ext>
            </a:extLst>
          </p:cNvPr>
          <p:cNvSpPr>
            <a:spLocks noGrp="1"/>
          </p:cNvSpPr>
          <p:nvPr>
            <p:ph type="body" sz="quarter" idx="15" hasCustomPrompt="1"/>
          </p:nvPr>
        </p:nvSpPr>
        <p:spPr>
          <a:xfrm>
            <a:off x="6187046" y="1551581"/>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5" name="Segnaposto numero diapositiva 4">
            <a:extLst>
              <a:ext uri="{FF2B5EF4-FFF2-40B4-BE49-F238E27FC236}">
                <a16:creationId xmlns:a16="http://schemas.microsoft.com/office/drawing/2014/main" id="{9E5D853E-0A41-7F40-8291-86C503BFACFA}"/>
              </a:ext>
            </a:extLst>
          </p:cNvPr>
          <p:cNvSpPr>
            <a:spLocks noGrp="1"/>
          </p:cNvSpPr>
          <p:nvPr>
            <p:ph type="sldNum" sz="quarter" idx="17"/>
          </p:nvPr>
        </p:nvSpPr>
        <p:spPr/>
        <p:txBody>
          <a:bodyPr/>
          <a:lstStyle/>
          <a:p>
            <a:fld id="{FEC4A954-C260-E84D-8B85-4D54550A05DF}" type="slidenum">
              <a:rPr lang="it-IT" smtClean="0"/>
              <a:pPr/>
              <a:t>‹#›</a:t>
            </a:fld>
            <a:endParaRPr lang="it-IT"/>
          </a:p>
        </p:txBody>
      </p:sp>
      <p:cxnSp>
        <p:nvCxnSpPr>
          <p:cNvPr id="3" name="Connettore 1 2">
            <a:extLst>
              <a:ext uri="{FF2B5EF4-FFF2-40B4-BE49-F238E27FC236}">
                <a16:creationId xmlns:a16="http://schemas.microsoft.com/office/drawing/2014/main" id="{07389034-36FE-D04B-97E1-02A924367620}"/>
              </a:ext>
            </a:extLst>
          </p:cNvPr>
          <p:cNvCxnSpPr>
            <a:cxnSpLocks/>
          </p:cNvCxnSpPr>
          <p:nvPr userDrawn="1"/>
        </p:nvCxnSpPr>
        <p:spPr>
          <a:xfrm>
            <a:off x="3188525"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cxnSp>
        <p:nvCxnSpPr>
          <p:cNvPr id="14" name="Connettore 1 13">
            <a:extLst>
              <a:ext uri="{FF2B5EF4-FFF2-40B4-BE49-F238E27FC236}">
                <a16:creationId xmlns:a16="http://schemas.microsoft.com/office/drawing/2014/main" id="{8B042105-974D-A945-82DA-C0EE98AFE88E}"/>
              </a:ext>
            </a:extLst>
          </p:cNvPr>
          <p:cNvCxnSpPr>
            <a:cxnSpLocks/>
          </p:cNvCxnSpPr>
          <p:nvPr userDrawn="1"/>
        </p:nvCxnSpPr>
        <p:spPr>
          <a:xfrm>
            <a:off x="5956960"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6" name="Segnaposto titolo 1">
            <a:extLst>
              <a:ext uri="{FF2B5EF4-FFF2-40B4-BE49-F238E27FC236}">
                <a16:creationId xmlns:a16="http://schemas.microsoft.com/office/drawing/2014/main" id="{8B77CED5-B561-3846-9AB3-80FAFE67AF75}"/>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15" name="Immagine 9">
            <a:extLst>
              <a:ext uri="{FF2B5EF4-FFF2-40B4-BE49-F238E27FC236}">
                <a16:creationId xmlns:a16="http://schemas.microsoft.com/office/drawing/2014/main" id="{C33081BE-57A8-8241-ABAE-14C00A755F9B}"/>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0247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fine">
    <p:bg>
      <p:bgPr>
        <a:solidFill>
          <a:srgbClr val="002677"/>
        </a:solidFill>
        <a:effectLst/>
      </p:bgPr>
    </p:bg>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41FA40A-493B-FB4C-A10B-BCCBB83D4A3A}"/>
              </a:ext>
            </a:extLst>
          </p:cNvPr>
          <p:cNvPicPr>
            <a:picLocks noChangeAspect="1"/>
          </p:cNvPicPr>
          <p:nvPr userDrawn="1"/>
        </p:nvPicPr>
        <p:blipFill>
          <a:blip r:embed="rId2"/>
          <a:stretch>
            <a:fillRect/>
          </a:stretch>
        </p:blipFill>
        <p:spPr>
          <a:xfrm>
            <a:off x="3484222" y="2501205"/>
            <a:ext cx="2193367" cy="1855588"/>
          </a:xfrm>
          <a:prstGeom prst="rect">
            <a:avLst/>
          </a:prstGeom>
        </p:spPr>
      </p:pic>
    </p:spTree>
    <p:extLst>
      <p:ext uri="{BB962C8B-B14F-4D97-AF65-F5344CB8AC3E}">
        <p14:creationId xmlns:p14="http://schemas.microsoft.com/office/powerpoint/2010/main" val="2601213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stazione sezione">
    <p:bg>
      <p:bgPr>
        <a:solidFill>
          <a:srgbClr val="D9D9D9"/>
        </a:solidFill>
        <a:effectLst/>
      </p:bgPr>
    </p:bg>
    <p:spTree>
      <p:nvGrpSpPr>
        <p:cNvPr id="1" name=""/>
        <p:cNvGrpSpPr/>
        <p:nvPr/>
      </p:nvGrpSpPr>
      <p:grpSpPr>
        <a:xfrm>
          <a:off x="0" y="0"/>
          <a:ext cx="0" cy="0"/>
          <a:chOff x="0" y="0"/>
          <a:chExt cx="0" cy="0"/>
        </a:xfrm>
      </p:grpSpPr>
      <p:pic>
        <p:nvPicPr>
          <p:cNvPr id="7" name="Google Shape;21;p4">
            <a:extLst>
              <a:ext uri="{FF2B5EF4-FFF2-40B4-BE49-F238E27FC236}">
                <a16:creationId xmlns:a16="http://schemas.microsoft.com/office/drawing/2014/main" id="{93CC0BB5-2F2A-1B48-B507-5DF05040F6C8}"/>
              </a:ext>
            </a:extLst>
          </p:cNvPr>
          <p:cNvPicPr preferRelativeResize="0"/>
          <p:nvPr userDrawn="1"/>
        </p:nvPicPr>
        <p:blipFill>
          <a:blip r:embed="rId2">
            <a:extLst>
              <a:ext uri="{96DAC541-7B7A-43D3-8B79-37D633B846F1}">
                <asvg:svgBlip xmlns="" xmlns:asvg="http://schemas.microsoft.com/office/drawing/2016/SVG/main" r:embed="rId3"/>
              </a:ext>
            </a:extLst>
          </a:blip>
          <a:stretch>
            <a:fillRect/>
          </a:stretch>
        </p:blipFill>
        <p:spPr>
          <a:xfrm>
            <a:off x="644237" y="750578"/>
            <a:ext cx="1243941" cy="311851"/>
          </a:xfrm>
          <a:prstGeom prst="rect">
            <a:avLst/>
          </a:prstGeom>
          <a:noFill/>
          <a:ln>
            <a:noFill/>
          </a:ln>
        </p:spPr>
      </p:pic>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644237" y="1650670"/>
            <a:ext cx="7825947" cy="4510644"/>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32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spTree>
    <p:extLst>
      <p:ext uri="{BB962C8B-B14F-4D97-AF65-F5344CB8AC3E}">
        <p14:creationId xmlns:p14="http://schemas.microsoft.com/office/powerpoint/2010/main" val="76077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 sottotitolo">
    <p:bg>
      <p:bgPr>
        <a:solidFill>
          <a:srgbClr val="D9D9D9"/>
        </a:solidFill>
        <a:effectLst/>
      </p:bgPr>
    </p:bg>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DD39042D-E5F6-354C-AE48-85CA368F3EEB}"/>
              </a:ext>
            </a:extLst>
          </p:cNvPr>
          <p:cNvSpPr>
            <a:spLocks noGrp="1"/>
          </p:cNvSpPr>
          <p:nvPr>
            <p:ph sz="quarter" idx="10" hasCustomPrompt="1"/>
          </p:nvPr>
        </p:nvSpPr>
        <p:spPr>
          <a:xfrm>
            <a:off x="644130" y="4512247"/>
            <a:ext cx="7825840" cy="906143"/>
          </a:xfrm>
        </p:spPr>
        <p:txBody>
          <a:bodyPr anchor="ctr">
            <a:normAutofit/>
          </a:bodyPr>
          <a:lstStyle>
            <a:lvl1pPr marL="0" indent="0">
              <a:buNone/>
              <a:defRPr sz="2400" b="0">
                <a:solidFill>
                  <a:schemeClr val="tx1">
                    <a:lumMod val="85000"/>
                    <a:lumOff val="15000"/>
                  </a:schemeClr>
                </a:solidFill>
                <a:latin typeface="Roboto Slab" pitchFamily="2" charset="0"/>
                <a:ea typeface="Roboto Slab" pitchFamily="2" charset="0"/>
              </a:defRPr>
            </a:lvl1pPr>
          </a:lstStyle>
          <a:p>
            <a:pPr lvl="0"/>
            <a:r>
              <a:rPr lang="it-IT" dirty="0"/>
              <a:t>Fare clic per modificare il sottotitolo della sezione</a:t>
            </a:r>
          </a:p>
        </p:txBody>
      </p:sp>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644237" y="1602829"/>
            <a:ext cx="7825947" cy="2422906"/>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32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pic>
        <p:nvPicPr>
          <p:cNvPr id="8" name="Google Shape;21;p4">
            <a:extLst>
              <a:ext uri="{FF2B5EF4-FFF2-40B4-BE49-F238E27FC236}">
                <a16:creationId xmlns:a16="http://schemas.microsoft.com/office/drawing/2014/main" id="{9ABE2D15-461D-C846-A336-48C5229F4598}"/>
              </a:ext>
            </a:extLst>
          </p:cNvPr>
          <p:cNvPicPr preferRelativeResize="0"/>
          <p:nvPr userDrawn="1"/>
        </p:nvPicPr>
        <p:blipFill>
          <a:blip r:embed="rId2">
            <a:extLst>
              <a:ext uri="{96DAC541-7B7A-43D3-8B79-37D633B846F1}">
                <asvg:svgBlip xmlns="" xmlns:asvg="http://schemas.microsoft.com/office/drawing/2016/SVG/main" r:embed="rId3"/>
              </a:ext>
            </a:extLst>
          </a:blip>
          <a:stretch>
            <a:fillRect/>
          </a:stretch>
        </p:blipFill>
        <p:spPr>
          <a:xfrm>
            <a:off x="644237" y="750578"/>
            <a:ext cx="1243941" cy="311851"/>
          </a:xfrm>
          <a:prstGeom prst="rect">
            <a:avLst/>
          </a:prstGeom>
          <a:noFill/>
          <a:ln>
            <a:noFill/>
          </a:ln>
        </p:spPr>
      </p:pic>
    </p:spTree>
    <p:extLst>
      <p:ext uri="{BB962C8B-B14F-4D97-AF65-F5344CB8AC3E}">
        <p14:creationId xmlns:p14="http://schemas.microsoft.com/office/powerpoint/2010/main" val="393622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ottotitolo e tes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3A57FB5-7025-8A46-A2C8-9AC199CBFA66}"/>
              </a:ext>
            </a:extLst>
          </p:cNvPr>
          <p:cNvSpPr>
            <a:spLocks noGrp="1"/>
          </p:cNvSpPr>
          <p:nvPr>
            <p:ph idx="1"/>
          </p:nvPr>
        </p:nvSpPr>
        <p:spPr>
          <a:xfrm>
            <a:off x="628650" y="2511381"/>
            <a:ext cx="7886700" cy="3057565"/>
          </a:xfrm>
        </p:spPr>
        <p:txBody>
          <a:bodyPr anchor="ctr"/>
          <a:lstStyle>
            <a:lvl1pPr marL="0" indent="0">
              <a:lnSpc>
                <a:spcPct val="150000"/>
              </a:lnSpc>
              <a:buClr>
                <a:schemeClr val="tx1">
                  <a:lumMod val="85000"/>
                  <a:lumOff val="15000"/>
                </a:schemeClr>
              </a:buClr>
              <a:buFont typeface="Fira Sans" panose="020B0503050000020004" pitchFamily="34" charset="0"/>
              <a:buNone/>
              <a:defRPr sz="2000" b="0" i="0">
                <a:latin typeface="Fira Sans Medium" panose="020B0503050000020004" pitchFamily="34" charset="0"/>
              </a:defRPr>
            </a:lvl1pPr>
            <a:lvl2pPr marL="514325"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600"/>
            </a:lvl2pPr>
            <a:lvl3pPr marL="814348"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400"/>
            </a:lvl3pPr>
            <a:lvl4pPr>
              <a:defRPr sz="1200" b="0" i="0">
                <a:latin typeface="Fira Sans" panose="020B0503050000020004" pitchFamily="34" charset="0"/>
              </a:defRPr>
            </a:lvl4pPr>
          </a:lstStyle>
          <a:p>
            <a:pPr lvl="0"/>
            <a:r>
              <a:rPr lang="en-US"/>
              <a:t>Edit Master text styles</a:t>
            </a:r>
          </a:p>
        </p:txBody>
      </p:sp>
      <p:sp>
        <p:nvSpPr>
          <p:cNvPr id="8" name="Text Placeholder 7">
            <a:extLst>
              <a:ext uri="{FF2B5EF4-FFF2-40B4-BE49-F238E27FC236}">
                <a16:creationId xmlns:a16="http://schemas.microsoft.com/office/drawing/2014/main" id="{A765F876-3350-441E-BD36-BE705EBA2058}"/>
              </a:ext>
            </a:extLst>
          </p:cNvPr>
          <p:cNvSpPr>
            <a:spLocks noGrp="1"/>
          </p:cNvSpPr>
          <p:nvPr>
            <p:ph type="body" sz="quarter" idx="13" hasCustomPrompt="1"/>
          </p:nvPr>
        </p:nvSpPr>
        <p:spPr>
          <a:xfrm>
            <a:off x="628650" y="1551582"/>
            <a:ext cx="7886700" cy="762000"/>
          </a:xfrm>
        </p:spPr>
        <p:txBody>
          <a:bodyPr>
            <a:normAutofit/>
          </a:bodyPr>
          <a:lstStyle>
            <a:lvl1pPr marL="0" indent="0">
              <a:buNone/>
              <a:defRPr sz="24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1" name="Segnaposto titolo 1">
            <a:extLst>
              <a:ext uri="{FF2B5EF4-FFF2-40B4-BE49-F238E27FC236}">
                <a16:creationId xmlns:a16="http://schemas.microsoft.com/office/drawing/2014/main" id="{04C02021-F048-EF46-A427-824414E03CAC}"/>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sp>
        <p:nvSpPr>
          <p:cNvPr id="5" name="Segnaposto numero diapositiva 4">
            <a:extLst>
              <a:ext uri="{FF2B5EF4-FFF2-40B4-BE49-F238E27FC236}">
                <a16:creationId xmlns:a16="http://schemas.microsoft.com/office/drawing/2014/main" id="{0C11EF75-678E-9E47-B9E3-622B2E130D2E}"/>
              </a:ext>
            </a:extLst>
          </p:cNvPr>
          <p:cNvSpPr>
            <a:spLocks noGrp="1"/>
          </p:cNvSpPr>
          <p:nvPr>
            <p:ph type="sldNum" sz="quarter" idx="16"/>
          </p:nvPr>
        </p:nvSpPr>
        <p:spPr/>
        <p:txBody>
          <a:bodyPr/>
          <a:lstStyle/>
          <a:p>
            <a:fld id="{FEC4A954-C260-E84D-8B85-4D54550A05DF}" type="slidenum">
              <a:rPr lang="it-IT" smtClean="0"/>
              <a:pPr/>
              <a:t>‹#›</a:t>
            </a:fld>
            <a:endParaRPr lang="it-IT"/>
          </a:p>
        </p:txBody>
      </p:sp>
      <p:pic>
        <p:nvPicPr>
          <p:cNvPr id="7" name="Immagine 9">
            <a:extLst>
              <a:ext uri="{FF2B5EF4-FFF2-40B4-BE49-F238E27FC236}">
                <a16:creationId xmlns:a16="http://schemas.microsoft.com/office/drawing/2014/main" id="{B2CFC9B8-10B6-FF41-89E8-6F9763D3A6A1}"/>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
        <p:nvSpPr>
          <p:cNvPr id="4" name="Segnaposto testo 3">
            <a:extLst>
              <a:ext uri="{FF2B5EF4-FFF2-40B4-BE49-F238E27FC236}">
                <a16:creationId xmlns:a16="http://schemas.microsoft.com/office/drawing/2014/main" id="{E8A205F8-F97E-E14B-B440-BBC8D0D15D5C}"/>
              </a:ext>
            </a:extLst>
          </p:cNvPr>
          <p:cNvSpPr>
            <a:spLocks noGrp="1"/>
          </p:cNvSpPr>
          <p:nvPr>
            <p:ph type="body" sz="quarter" idx="17" hasCustomPrompt="1"/>
          </p:nvPr>
        </p:nvSpPr>
        <p:spPr>
          <a:xfrm>
            <a:off x="628650" y="5748338"/>
            <a:ext cx="7886700" cy="428625"/>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Tree>
    <p:extLst>
      <p:ext uri="{BB962C8B-B14F-4D97-AF65-F5344CB8AC3E}">
        <p14:creationId xmlns:p14="http://schemas.microsoft.com/office/powerpoint/2010/main" val="360377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testo">
    <p:spTree>
      <p:nvGrpSpPr>
        <p:cNvPr id="1" name=""/>
        <p:cNvGrpSpPr/>
        <p:nvPr/>
      </p:nvGrpSpPr>
      <p:grpSpPr>
        <a:xfrm>
          <a:off x="0" y="0"/>
          <a:ext cx="0" cy="0"/>
          <a:chOff x="0" y="0"/>
          <a:chExt cx="0" cy="0"/>
        </a:xfrm>
      </p:grpSpPr>
      <p:sp>
        <p:nvSpPr>
          <p:cNvPr id="15" name="Segnaposto titolo 1">
            <a:extLst>
              <a:ext uri="{FF2B5EF4-FFF2-40B4-BE49-F238E27FC236}">
                <a16:creationId xmlns:a16="http://schemas.microsoft.com/office/drawing/2014/main" id="{4A68EDD3-8B24-5E4A-A507-BC4297B68394}"/>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sp>
        <p:nvSpPr>
          <p:cNvPr id="4" name="Segnaposto numero diapositiva 3">
            <a:extLst>
              <a:ext uri="{FF2B5EF4-FFF2-40B4-BE49-F238E27FC236}">
                <a16:creationId xmlns:a16="http://schemas.microsoft.com/office/drawing/2014/main" id="{97747EE5-0480-854D-A548-B2B40F2E638A}"/>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10" name="Segnaposto contenuto 2">
            <a:extLst>
              <a:ext uri="{FF2B5EF4-FFF2-40B4-BE49-F238E27FC236}">
                <a16:creationId xmlns:a16="http://schemas.microsoft.com/office/drawing/2014/main" id="{1AB9F965-5489-F944-AC9B-8A7ABDD5E406}"/>
              </a:ext>
            </a:extLst>
          </p:cNvPr>
          <p:cNvSpPr>
            <a:spLocks noGrp="1"/>
          </p:cNvSpPr>
          <p:nvPr>
            <p:ph idx="12"/>
          </p:nvPr>
        </p:nvSpPr>
        <p:spPr>
          <a:xfrm>
            <a:off x="628650" y="1531917"/>
            <a:ext cx="7886700" cy="4037029"/>
          </a:xfrm>
        </p:spPr>
        <p:txBody>
          <a:bodyPr anchor="ctr"/>
          <a:lstStyle>
            <a:lvl1pPr marL="0" indent="0">
              <a:lnSpc>
                <a:spcPct val="150000"/>
              </a:lnSpc>
              <a:buClr>
                <a:schemeClr val="tx1">
                  <a:lumMod val="85000"/>
                  <a:lumOff val="15000"/>
                </a:schemeClr>
              </a:buClr>
              <a:buFont typeface="Fira Sans" panose="020B0503050000020004" pitchFamily="34" charset="0"/>
              <a:buNone/>
              <a:defRPr sz="2000" b="0" i="0">
                <a:latin typeface="Fira Sans Medium" panose="020B0503050000020004" pitchFamily="34" charset="0"/>
              </a:defRPr>
            </a:lvl1pPr>
            <a:lvl2pPr marL="514325"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600"/>
            </a:lvl2pPr>
            <a:lvl3pPr marL="814348"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400"/>
            </a:lvl3pPr>
            <a:lvl4pPr>
              <a:defRPr sz="1200" b="0" i="0">
                <a:latin typeface="Fira Sans" panose="020B0503050000020004" pitchFamily="34" charset="0"/>
              </a:defRPr>
            </a:lvl4pPr>
          </a:lstStyle>
          <a:p>
            <a:pPr lvl="0"/>
            <a:r>
              <a:rPr lang="en-US"/>
              <a:t>Edit Master text styles</a:t>
            </a:r>
          </a:p>
        </p:txBody>
      </p:sp>
      <p:sp>
        <p:nvSpPr>
          <p:cNvPr id="11" name="Segnaposto testo 3">
            <a:extLst>
              <a:ext uri="{FF2B5EF4-FFF2-40B4-BE49-F238E27FC236}">
                <a16:creationId xmlns:a16="http://schemas.microsoft.com/office/drawing/2014/main" id="{57B3B9C0-6AEB-E343-9620-C69E8840A95D}"/>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pic>
        <p:nvPicPr>
          <p:cNvPr id="9" name="Immagine 9">
            <a:extLst>
              <a:ext uri="{FF2B5EF4-FFF2-40B4-BE49-F238E27FC236}">
                <a16:creationId xmlns:a16="http://schemas.microsoft.com/office/drawing/2014/main" id="{1E97AF72-C704-8A4B-959A-A88938B81F15}"/>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318560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
        <p:nvSpPr>
          <p:cNvPr id="8" name="Segnaposto immagine 2">
            <a:extLst>
              <a:ext uri="{FF2B5EF4-FFF2-40B4-BE49-F238E27FC236}">
                <a16:creationId xmlns:a16="http://schemas.microsoft.com/office/drawing/2014/main" id="{CCE05D45-DD0D-E743-8C7D-C0CA92158EB2}"/>
              </a:ext>
            </a:extLst>
          </p:cNvPr>
          <p:cNvSpPr>
            <a:spLocks noGrp="1"/>
          </p:cNvSpPr>
          <p:nvPr>
            <p:ph type="pic" sz="quarter" idx="10"/>
          </p:nvPr>
        </p:nvSpPr>
        <p:spPr>
          <a:xfrm>
            <a:off x="-1" y="0"/>
            <a:ext cx="9140293" cy="6060558"/>
          </a:xfrm>
        </p:spPr>
        <p:txBody>
          <a:bodyPr anchor="ctr"/>
          <a:lstStyle>
            <a:lvl1pPr marL="0" marR="0" indent="0" algn="ctr" defTabSz="685766" rtl="0" eaLnBrk="1" fontAlgn="auto" latinLnBrk="0" hangingPunct="1">
              <a:lnSpc>
                <a:spcPct val="90000"/>
              </a:lnSpc>
              <a:spcBef>
                <a:spcPts val="750"/>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685766" rtl="0" eaLnBrk="1" fontAlgn="auto" latinLnBrk="0" hangingPunct="1">
              <a:lnSpc>
                <a:spcPct val="90000"/>
              </a:lnSpc>
              <a:spcBef>
                <a:spcPts val="750"/>
              </a:spcBef>
              <a:spcAft>
                <a:spcPts val="0"/>
              </a:spcAft>
              <a:buClrTx/>
              <a:buSzTx/>
              <a:buFont typeface="Fira Sans" panose="020B0503050000020004" pitchFamily="34" charset="0"/>
              <a:buNone/>
              <a:tabLst/>
              <a:defRPr/>
            </a:pPr>
            <a:r>
              <a:rPr lang="en-US"/>
              <a:t>Click icon to add picture</a:t>
            </a:r>
            <a:endParaRPr lang="it-IT" dirty="0"/>
          </a:p>
        </p:txBody>
      </p:sp>
    </p:spTree>
    <p:extLst>
      <p:ext uri="{BB962C8B-B14F-4D97-AF65-F5344CB8AC3E}">
        <p14:creationId xmlns:p14="http://schemas.microsoft.com/office/powerpoint/2010/main" val="40130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028352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immagine">
    <p:spTree>
      <p:nvGrpSpPr>
        <p:cNvPr id="1" name=""/>
        <p:cNvGrpSpPr/>
        <p:nvPr/>
      </p:nvGrpSpPr>
      <p:grpSpPr>
        <a:xfrm>
          <a:off x="0" y="0"/>
          <a:ext cx="0" cy="0"/>
          <a:chOff x="0" y="0"/>
          <a:chExt cx="0" cy="0"/>
        </a:xfrm>
      </p:grpSpPr>
      <p:sp>
        <p:nvSpPr>
          <p:cNvPr id="11" name="Segnaposto immagine 2">
            <a:extLst>
              <a:ext uri="{FF2B5EF4-FFF2-40B4-BE49-F238E27FC236}">
                <a16:creationId xmlns:a16="http://schemas.microsoft.com/office/drawing/2014/main" id="{D4F9B8F1-23BB-DE44-B117-C81D61DBD6A5}"/>
              </a:ext>
            </a:extLst>
          </p:cNvPr>
          <p:cNvSpPr>
            <a:spLocks noGrp="1"/>
          </p:cNvSpPr>
          <p:nvPr>
            <p:ph type="pic" sz="quarter" idx="10"/>
          </p:nvPr>
        </p:nvSpPr>
        <p:spPr>
          <a:xfrm>
            <a:off x="628650" y="1543054"/>
            <a:ext cx="7886700" cy="4024630"/>
          </a:xfrm>
        </p:spPr>
        <p:txBody>
          <a:bodyPr anchor="ctr"/>
          <a:lstStyle>
            <a:lvl1pPr marL="0" marR="0" indent="0" algn="ctr" defTabSz="685766" rtl="0" eaLnBrk="1" fontAlgn="auto" latinLnBrk="0" hangingPunct="1">
              <a:lnSpc>
                <a:spcPct val="90000"/>
              </a:lnSpc>
              <a:spcBef>
                <a:spcPts val="750"/>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685766" rtl="0" eaLnBrk="1" fontAlgn="auto" latinLnBrk="0" hangingPunct="1">
              <a:lnSpc>
                <a:spcPct val="90000"/>
              </a:lnSpc>
              <a:spcBef>
                <a:spcPts val="750"/>
              </a:spcBef>
              <a:spcAft>
                <a:spcPts val="0"/>
              </a:spcAft>
              <a:buClrTx/>
              <a:buSzTx/>
              <a:buFont typeface="Fira Sans" panose="020B0503050000020004" pitchFamily="34" charset="0"/>
              <a:buNone/>
              <a:tabLst/>
              <a:defRPr/>
            </a:pPr>
            <a:r>
              <a:rPr lang="en-US"/>
              <a:t>Click icon to add picture</a:t>
            </a:r>
            <a:endParaRPr lang="it-IT" dirty="0"/>
          </a:p>
        </p:txBody>
      </p:sp>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sp>
        <p:nvSpPr>
          <p:cNvPr id="8" name="Segnaposto testo 3">
            <a:extLst>
              <a:ext uri="{FF2B5EF4-FFF2-40B4-BE49-F238E27FC236}">
                <a16:creationId xmlns:a16="http://schemas.microsoft.com/office/drawing/2014/main" id="{897D9E1E-9C0A-0D41-B11A-9921E9353E70}"/>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
        <p:nvSpPr>
          <p:cNvPr id="10" name="Segnaposto titolo 1">
            <a:extLst>
              <a:ext uri="{FF2B5EF4-FFF2-40B4-BE49-F238E27FC236}">
                <a16:creationId xmlns:a16="http://schemas.microsoft.com/office/drawing/2014/main" id="{E6275BA2-C88F-D442-BB44-16AD120A3F65}"/>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12" name="Immagine 9">
            <a:extLst>
              <a:ext uri="{FF2B5EF4-FFF2-40B4-BE49-F238E27FC236}">
                <a16:creationId xmlns:a16="http://schemas.microsoft.com/office/drawing/2014/main" id="{1C3C8049-EF31-FF4C-AFB0-E5D596190C1D}"/>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10683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9D72F9B8-ABA2-4C42-A181-607DBB3A26ED}"/>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8" name="Text Placeholder 7">
            <a:extLst>
              <a:ext uri="{FF2B5EF4-FFF2-40B4-BE49-F238E27FC236}">
                <a16:creationId xmlns:a16="http://schemas.microsoft.com/office/drawing/2014/main" id="{D2BB8059-381A-704A-886C-F6DD9F44F1BC}"/>
              </a:ext>
            </a:extLst>
          </p:cNvPr>
          <p:cNvSpPr>
            <a:spLocks noGrp="1"/>
          </p:cNvSpPr>
          <p:nvPr>
            <p:ph type="body" sz="quarter" idx="13" hasCustomPrompt="1"/>
          </p:nvPr>
        </p:nvSpPr>
        <p:spPr>
          <a:xfrm>
            <a:off x="628650" y="1551582"/>
            <a:ext cx="7886700" cy="762000"/>
          </a:xfrm>
        </p:spPr>
        <p:txBody>
          <a:bodyPr>
            <a:normAutofit/>
          </a:bodyPr>
          <a:lstStyle>
            <a:lvl1pPr marL="0" indent="0">
              <a:buNone/>
              <a:defRPr sz="24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0" name="Segnaposto testo 3">
            <a:extLst>
              <a:ext uri="{FF2B5EF4-FFF2-40B4-BE49-F238E27FC236}">
                <a16:creationId xmlns:a16="http://schemas.microsoft.com/office/drawing/2014/main" id="{C08E708D-0E00-AB46-8AF7-AAC94AA38AB2}"/>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
        <p:nvSpPr>
          <p:cNvPr id="11" name="Segnaposto titolo 1">
            <a:extLst>
              <a:ext uri="{FF2B5EF4-FFF2-40B4-BE49-F238E27FC236}">
                <a16:creationId xmlns:a16="http://schemas.microsoft.com/office/drawing/2014/main" id="{80C56B0F-86D4-8640-B1D0-FEBA0E0A02D1}"/>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9" name="Immagine 9">
            <a:extLst>
              <a:ext uri="{FF2B5EF4-FFF2-40B4-BE49-F238E27FC236}">
                <a16:creationId xmlns:a16="http://schemas.microsoft.com/office/drawing/2014/main" id="{79CE1FB6-2DC1-BF4C-AA86-092E89659D2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449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B895A96-2866-484D-98AF-108A2B672A51}"/>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EADDCE6-9BC9-1045-9A9B-B7DA4ECE9695}"/>
              </a:ext>
            </a:extLst>
          </p:cNvPr>
          <p:cNvSpPr>
            <a:spLocks noGrp="1"/>
          </p:cNvSpPr>
          <p:nvPr>
            <p:ph type="body" idx="1"/>
          </p:nvPr>
        </p:nvSpPr>
        <p:spPr>
          <a:xfrm>
            <a:off x="628650" y="1531917"/>
            <a:ext cx="7886700" cy="4645045"/>
          </a:xfrm>
          <a:prstGeom prst="rect">
            <a:avLst/>
          </a:prstGeom>
        </p:spPr>
        <p:txBody>
          <a:bodyPr vert="horz" lIns="91440" tIns="45720" rIns="91440" bIns="45720" rtlCol="0" anchor="ctr">
            <a:normAutofit/>
          </a:bodyPr>
          <a:lstStyle/>
          <a:p>
            <a:r>
              <a:rPr lang="it-IT" dirty="0"/>
              <a:t>Fare clic per modificare gli stili del testo dello schema</a:t>
            </a:r>
          </a:p>
          <a:p>
            <a:pPr marL="514325" marR="0" lvl="1"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it-IT" dirty="0"/>
              <a:t>Secondo livello</a:t>
            </a:r>
          </a:p>
          <a:p>
            <a:pPr marL="814348" marR="0" lvl="2"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it-IT" dirty="0"/>
              <a:t>Terzo livello</a:t>
            </a:r>
          </a:p>
          <a:p>
            <a:pPr marL="514325" marR="0" lvl="1"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lang="it-IT" dirty="0"/>
          </a:p>
        </p:txBody>
      </p:sp>
      <p:sp>
        <p:nvSpPr>
          <p:cNvPr id="6" name="Segnaposto numero diapositiva 5">
            <a:extLst>
              <a:ext uri="{FF2B5EF4-FFF2-40B4-BE49-F238E27FC236}">
                <a16:creationId xmlns:a16="http://schemas.microsoft.com/office/drawing/2014/main" id="{CB3E5275-AA79-C14E-8281-AC408BAAE8DA}"/>
              </a:ext>
            </a:extLst>
          </p:cNvPr>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825" b="0" i="0">
                <a:solidFill>
                  <a:schemeClr val="bg1">
                    <a:lumMod val="75000"/>
                  </a:schemeClr>
                </a:solidFill>
                <a:latin typeface="Fira Sans Medium" panose="020B0503050000020004" pitchFamily="34" charset="0"/>
              </a:defRPr>
            </a:lvl1pPr>
          </a:lstStyle>
          <a:p>
            <a:fld id="{FEC4A954-C260-E84D-8B85-4D54550A05DF}" type="slidenum">
              <a:rPr lang="it-IT" smtClean="0"/>
              <a:pPr/>
              <a:t>‹#›</a:t>
            </a:fld>
            <a:endParaRPr lang="it-IT"/>
          </a:p>
        </p:txBody>
      </p:sp>
    </p:spTree>
    <p:extLst>
      <p:ext uri="{BB962C8B-B14F-4D97-AF65-F5344CB8AC3E}">
        <p14:creationId xmlns:p14="http://schemas.microsoft.com/office/powerpoint/2010/main" val="415500328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9" r:id="rId4"/>
    <p:sldLayoutId id="2147483650" r:id="rId5"/>
    <p:sldLayoutId id="2147483667" r:id="rId6"/>
    <p:sldLayoutId id="2147483669" r:id="rId7"/>
    <p:sldLayoutId id="2147483663" r:id="rId8"/>
    <p:sldLayoutId id="2147483654" r:id="rId9"/>
    <p:sldLayoutId id="2147483657" r:id="rId10"/>
    <p:sldLayoutId id="2147483668" r:id="rId11"/>
    <p:sldLayoutId id="2147483666" r:id="rId12"/>
    <p:sldLayoutId id="2147483665" r:id="rId13"/>
    <p:sldLayoutId id="2147483658" r:id="rId14"/>
  </p:sldLayoutIdLst>
  <p:hf hdr="0" ftr="0" dt="0"/>
  <p:txStyles>
    <p:titleStyle>
      <a:lvl1pPr algn="l" defTabSz="685766" rtl="0" eaLnBrk="1" latinLnBrk="0" hangingPunct="1">
        <a:lnSpc>
          <a:spcPct val="90000"/>
        </a:lnSpc>
        <a:spcBef>
          <a:spcPct val="0"/>
        </a:spcBef>
        <a:buNone/>
        <a:defRPr sz="2700" b="1" kern="1200">
          <a:solidFill>
            <a:schemeClr val="tx1">
              <a:lumMod val="85000"/>
              <a:lumOff val="15000"/>
            </a:schemeClr>
          </a:solidFill>
          <a:latin typeface="Roboto Slab" pitchFamily="2" charset="0"/>
          <a:ea typeface="Roboto Slab" pitchFamily="2" charset="0"/>
          <a:cs typeface="+mj-cs"/>
        </a:defRPr>
      </a:lvl1pPr>
    </p:titleStyle>
    <p:bodyStyle>
      <a:lvl1pPr marL="171442" indent="-171442" algn="l" defTabSz="685766" rtl="0" eaLnBrk="1" latinLnBrk="0" hangingPunct="1">
        <a:lnSpc>
          <a:spcPct val="90000"/>
        </a:lnSpc>
        <a:spcBef>
          <a:spcPts val="750"/>
        </a:spcBef>
        <a:buFont typeface="Fira Sans" panose="020B0503050000020004" pitchFamily="34" charset="0"/>
        <a:buChar char="―"/>
        <a:defRPr sz="1800" b="0" i="0" kern="1200">
          <a:solidFill>
            <a:schemeClr val="tx1">
              <a:lumMod val="65000"/>
              <a:lumOff val="35000"/>
            </a:schemeClr>
          </a:solidFill>
          <a:latin typeface="Fira Sans Medium" panose="020B0503050000020004" pitchFamily="34" charset="0"/>
          <a:ea typeface="+mn-ea"/>
          <a:cs typeface="+mn-cs"/>
        </a:defRPr>
      </a:lvl1pPr>
      <a:lvl2pPr marL="557185" marR="0" indent="-214303" algn="l" defTabSz="685766" rtl="0" eaLnBrk="1" fontAlgn="auto" latinLnBrk="0" hangingPunct="1">
        <a:lnSpc>
          <a:spcPct val="90000"/>
        </a:lnSpc>
        <a:spcBef>
          <a:spcPts val="375"/>
        </a:spcBef>
        <a:spcAft>
          <a:spcPts val="0"/>
        </a:spcAft>
        <a:buClrTx/>
        <a:buSzTx/>
        <a:buFont typeface="Fira Sans" panose="020B0503050000020004" pitchFamily="34" charset="0"/>
        <a:buChar char="–"/>
        <a:tabLst/>
        <a:defRPr sz="1650" b="0" i="0" kern="1200">
          <a:solidFill>
            <a:schemeClr val="tx1">
              <a:lumMod val="65000"/>
              <a:lumOff val="35000"/>
            </a:schemeClr>
          </a:solidFill>
          <a:latin typeface="Fira Sans" panose="020B0503050000020004" pitchFamily="34" charset="0"/>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lumMod val="65000"/>
              <a:lumOff val="35000"/>
            </a:schemeClr>
          </a:solidFill>
          <a:latin typeface="Fira Sans" panose="020B0503050000020004" pitchFamily="34" charset="0"/>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p-dibris-parking.netlify.app/"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a:extLst>
              <a:ext uri="{FF2B5EF4-FFF2-40B4-BE49-F238E27FC236}">
                <a16:creationId xmlns:a16="http://schemas.microsoft.com/office/drawing/2014/main" id="{E01BB7BE-E4F3-F34C-98AC-424C3998BD33}"/>
              </a:ext>
            </a:extLst>
          </p:cNvPr>
          <p:cNvSpPr>
            <a:spLocks noGrp="1"/>
          </p:cNvSpPr>
          <p:nvPr>
            <p:ph type="subTitle" idx="1"/>
          </p:nvPr>
        </p:nvSpPr>
        <p:spPr/>
        <p:txBody>
          <a:bodyPr>
            <a:normAutofit fontScale="77500" lnSpcReduction="20000"/>
          </a:bodyPr>
          <a:lstStyle/>
          <a:p>
            <a:r>
              <a:rPr lang="it-IT" dirty="0"/>
              <a:t>«Group Members»</a:t>
            </a:r>
          </a:p>
          <a:p>
            <a:r>
              <a:rPr lang="it-IT" dirty="0"/>
              <a:t>Muhammad Sulaman Toor 5049761</a:t>
            </a:r>
          </a:p>
          <a:p>
            <a:r>
              <a:rPr lang="it-IT" dirty="0"/>
              <a:t>Gowthami Ramakrishnegowda 5056130</a:t>
            </a:r>
          </a:p>
          <a:p>
            <a:r>
              <a:rPr lang="it-IT" dirty="0"/>
              <a:t>Muhammad </a:t>
            </a:r>
            <a:r>
              <a:rPr lang="it-IT" smtClean="0"/>
              <a:t>Umair Yosuf </a:t>
            </a:r>
            <a:r>
              <a:rPr lang="it-IT" dirty="0" smtClean="0"/>
              <a:t>4977898</a:t>
            </a:r>
            <a:endParaRPr lang="it-IT" dirty="0"/>
          </a:p>
        </p:txBody>
      </p:sp>
      <p:sp>
        <p:nvSpPr>
          <p:cNvPr id="3" name="Titolo 2">
            <a:extLst>
              <a:ext uri="{FF2B5EF4-FFF2-40B4-BE49-F238E27FC236}">
                <a16:creationId xmlns:a16="http://schemas.microsoft.com/office/drawing/2014/main" id="{DFAC99DC-03D4-7449-B6C7-2B86A9FA73F6}"/>
              </a:ext>
            </a:extLst>
          </p:cNvPr>
          <p:cNvSpPr>
            <a:spLocks noGrp="1"/>
          </p:cNvSpPr>
          <p:nvPr>
            <p:ph type="ctrTitle"/>
          </p:nvPr>
        </p:nvSpPr>
        <p:spPr/>
        <p:txBody>
          <a:bodyPr>
            <a:normAutofit/>
          </a:bodyPr>
          <a:lstStyle/>
          <a:p>
            <a:r>
              <a:rPr lang="en-US" b="0" dirty="0"/>
              <a:t>IOT 2020/21 Project Proposal</a:t>
            </a:r>
            <a:br>
              <a:rPr lang="en-US" b="0" dirty="0"/>
            </a:br>
            <a:r>
              <a:rPr lang="en-US" b="0" dirty="0"/>
              <a:t>Option 1: VP-</a:t>
            </a:r>
            <a:r>
              <a:rPr lang="en-US" b="0" dirty="0" err="1"/>
              <a:t>Dibris</a:t>
            </a:r>
            <a:r>
              <a:rPr lang="en-US" b="0" dirty="0"/>
              <a:t> Smart Parking</a:t>
            </a:r>
            <a:endParaRPr lang="it-IT" dirty="0"/>
          </a:p>
        </p:txBody>
      </p:sp>
      <p:sp>
        <p:nvSpPr>
          <p:cNvPr id="4" name="Segnaposto contenuto 3">
            <a:extLst>
              <a:ext uri="{FF2B5EF4-FFF2-40B4-BE49-F238E27FC236}">
                <a16:creationId xmlns:a16="http://schemas.microsoft.com/office/drawing/2014/main" id="{1D10E4C7-8206-8949-88EE-952FB5F1AC5F}"/>
              </a:ext>
            </a:extLst>
          </p:cNvPr>
          <p:cNvSpPr>
            <a:spLocks noGrp="1"/>
          </p:cNvSpPr>
          <p:nvPr>
            <p:ph sz="quarter" idx="10"/>
          </p:nvPr>
        </p:nvSpPr>
        <p:spPr/>
        <p:txBody>
          <a:bodyPr>
            <a:normAutofit lnSpcReduction="10000"/>
          </a:bodyPr>
          <a:lstStyle/>
          <a:p>
            <a:r>
              <a:rPr lang="en-US" dirty="0"/>
              <a:t/>
            </a:r>
            <a:br>
              <a:rPr lang="en-US" dirty="0"/>
            </a:br>
            <a:r>
              <a:rPr lang="it-IT" dirty="0"/>
              <a:t>INTERNET OF THINGS - 90524</a:t>
            </a:r>
          </a:p>
        </p:txBody>
      </p:sp>
    </p:spTree>
    <p:extLst>
      <p:ext uri="{BB962C8B-B14F-4D97-AF65-F5344CB8AC3E}">
        <p14:creationId xmlns:p14="http://schemas.microsoft.com/office/powerpoint/2010/main" val="224709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Interaction schemes</a:t>
            </a:r>
            <a:br>
              <a:rPr lang="en-US" dirty="0"/>
            </a:br>
            <a:r>
              <a:rPr lang="en-US" dirty="0"/>
              <a:t>(main protocols needed in the system)</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10</a:t>
            </a:fld>
            <a:endParaRPr lang="it-IT"/>
          </a:p>
        </p:txBody>
      </p:sp>
      <p:pic>
        <p:nvPicPr>
          <p:cNvPr id="11" name="Content Placeholder 10" descr="Diagram&#10;&#10;Description automatically generated">
            <a:extLst>
              <a:ext uri="{FF2B5EF4-FFF2-40B4-BE49-F238E27FC236}">
                <a16:creationId xmlns:a16="http://schemas.microsoft.com/office/drawing/2014/main" id="{8EC41C32-231A-524D-9052-917A05E2B7F4}"/>
              </a:ext>
            </a:extLst>
          </p:cNvPr>
          <p:cNvPicPr>
            <a:picLocks noGrp="1" noChangeAspect="1"/>
          </p:cNvPicPr>
          <p:nvPr>
            <p:ph idx="1"/>
          </p:nvPr>
        </p:nvPicPr>
        <p:blipFill>
          <a:blip r:embed="rId2"/>
          <a:stretch>
            <a:fillRect/>
          </a:stretch>
        </p:blipFill>
        <p:spPr>
          <a:xfrm>
            <a:off x="1620077" y="1778548"/>
            <a:ext cx="5267739" cy="3965942"/>
          </a:xfrm>
        </p:spPr>
      </p:pic>
    </p:spTree>
    <p:extLst>
      <p:ext uri="{BB962C8B-B14F-4D97-AF65-F5344CB8AC3E}">
        <p14:creationId xmlns:p14="http://schemas.microsoft.com/office/powerpoint/2010/main" val="367542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Interaction schemes</a:t>
            </a:r>
            <a:br>
              <a:rPr lang="en-US" dirty="0"/>
            </a:br>
            <a:r>
              <a:rPr lang="en-US" dirty="0"/>
              <a:t>(main protocols needed in the system)</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11</a:t>
            </a:fld>
            <a:endParaRPr lang="it-IT"/>
          </a:p>
        </p:txBody>
      </p:sp>
      <p:pic>
        <p:nvPicPr>
          <p:cNvPr id="9" name="Content Placeholder 8" descr="Diagram&#10;&#10;Description automatically generated">
            <a:extLst>
              <a:ext uri="{FF2B5EF4-FFF2-40B4-BE49-F238E27FC236}">
                <a16:creationId xmlns:a16="http://schemas.microsoft.com/office/drawing/2014/main" id="{7AC83226-3BDA-414C-9F51-A8094BB8B8D8}"/>
              </a:ext>
            </a:extLst>
          </p:cNvPr>
          <p:cNvPicPr>
            <a:picLocks noGrp="1" noChangeAspect="1"/>
          </p:cNvPicPr>
          <p:nvPr>
            <p:ph idx="1"/>
          </p:nvPr>
        </p:nvPicPr>
        <p:blipFill>
          <a:blip r:embed="rId2"/>
          <a:stretch>
            <a:fillRect/>
          </a:stretch>
        </p:blipFill>
        <p:spPr>
          <a:xfrm>
            <a:off x="2295939" y="1644331"/>
            <a:ext cx="3316151" cy="4874198"/>
          </a:xfrm>
        </p:spPr>
      </p:pic>
    </p:spTree>
    <p:extLst>
      <p:ext uri="{BB962C8B-B14F-4D97-AF65-F5344CB8AC3E}">
        <p14:creationId xmlns:p14="http://schemas.microsoft.com/office/powerpoint/2010/main" val="258107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CDF0FBB6-68A0-0F47-8CEA-67E12B714689}"/>
              </a:ext>
            </a:extLst>
          </p:cNvPr>
          <p:cNvSpPr>
            <a:spLocks noGrp="1"/>
          </p:cNvSpPr>
          <p:nvPr>
            <p:ph sz="quarter" idx="10"/>
          </p:nvPr>
        </p:nvSpPr>
        <p:spPr/>
        <p:txBody>
          <a:bodyPr>
            <a:normAutofit fontScale="77500" lnSpcReduction="20000"/>
          </a:bodyPr>
          <a:lstStyle/>
          <a:p>
            <a:r>
              <a:rPr lang="en-US" dirty="0"/>
              <a:t>software components for simulating the chosen set of sensors </a:t>
            </a:r>
          </a:p>
          <a:p>
            <a:r>
              <a:rPr lang="en-US" dirty="0"/>
              <a:t>middleware for data acquisition </a:t>
            </a:r>
          </a:p>
          <a:p>
            <a:r>
              <a:rPr lang="en-US" dirty="0"/>
              <a:t>processing component and dashboard</a:t>
            </a:r>
          </a:p>
        </p:txBody>
      </p:sp>
      <p:sp>
        <p:nvSpPr>
          <p:cNvPr id="3" name="Titolo 2">
            <a:extLst>
              <a:ext uri="{FF2B5EF4-FFF2-40B4-BE49-F238E27FC236}">
                <a16:creationId xmlns:a16="http://schemas.microsoft.com/office/drawing/2014/main" id="{48F567D5-6E0D-3649-B7E3-39C14D20D2BD}"/>
              </a:ext>
            </a:extLst>
          </p:cNvPr>
          <p:cNvSpPr>
            <a:spLocks noGrp="1"/>
          </p:cNvSpPr>
          <p:nvPr>
            <p:ph type="ctrTitle"/>
          </p:nvPr>
        </p:nvSpPr>
        <p:spPr/>
        <p:txBody>
          <a:bodyPr>
            <a:normAutofit/>
          </a:bodyPr>
          <a:lstStyle/>
          <a:p>
            <a:r>
              <a:rPr lang="en-US" b="0" dirty="0"/>
              <a:t>2) Implement a prototype of the architecture in Node-Red consisting of the following components:</a:t>
            </a:r>
            <a:endParaRPr lang="it-IT" dirty="0"/>
          </a:p>
        </p:txBody>
      </p:sp>
    </p:spTree>
    <p:extLst>
      <p:ext uri="{BB962C8B-B14F-4D97-AF65-F5344CB8AC3E}">
        <p14:creationId xmlns:p14="http://schemas.microsoft.com/office/powerpoint/2010/main" val="76286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lstStyle/>
          <a:p>
            <a:pPr lvl="0"/>
            <a:r>
              <a:rPr lang="en-US" dirty="0"/>
              <a:t>Raspberry Pi</a:t>
            </a:r>
            <a:endParaRPr lang="en-AE" dirty="0"/>
          </a:p>
          <a:p>
            <a:pPr lvl="0"/>
            <a:r>
              <a:rPr lang="en-US" dirty="0"/>
              <a:t>Ultrasonic Sensor HRC-04</a:t>
            </a:r>
            <a:endParaRPr lang="en-AE" dirty="0"/>
          </a:p>
          <a:p>
            <a:pPr lvl="0"/>
            <a:r>
              <a:rPr lang="en-US" dirty="0"/>
              <a:t>IP Webcam/Webcam/RPi Camera (mobile camera)</a:t>
            </a:r>
            <a:endParaRPr lang="en-AE" dirty="0"/>
          </a:p>
          <a:p>
            <a:endParaRPr lang="it-IT"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software components for simulating the chosen set of sensors</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13</a:t>
            </a:fld>
            <a:endParaRPr lang="it-IT"/>
          </a:p>
        </p:txBody>
      </p:sp>
    </p:spTree>
    <p:extLst>
      <p:ext uri="{BB962C8B-B14F-4D97-AF65-F5344CB8AC3E}">
        <p14:creationId xmlns:p14="http://schemas.microsoft.com/office/powerpoint/2010/main" val="297299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lstStyle/>
          <a:p>
            <a:r>
              <a:rPr lang="en-US" dirty="0"/>
              <a:t>Firebase Realtime Database</a:t>
            </a: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middleware for data acquisition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14</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300574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ttps://app.platerecognizer.com/dashboard/&#10;">
            <a:extLst>
              <a:ext uri="{FF2B5EF4-FFF2-40B4-BE49-F238E27FC236}">
                <a16:creationId xmlns:a16="http://schemas.microsoft.com/office/drawing/2014/main" id="{6DFBCC0B-1162-6C4D-AEA5-2B5B74A4C3DF}"/>
              </a:ext>
            </a:extLst>
          </p:cNvPr>
          <p:cNvPicPr>
            <a:picLocks noGrp="1" noChangeAspect="1"/>
          </p:cNvPicPr>
          <p:nvPr>
            <p:ph idx="1"/>
          </p:nvPr>
        </p:nvPicPr>
        <p:blipFill>
          <a:blip r:embed="rId2"/>
          <a:stretch>
            <a:fillRect/>
          </a:stretch>
        </p:blipFill>
        <p:spPr>
          <a:xfrm>
            <a:off x="1111938" y="2511425"/>
            <a:ext cx="6920124" cy="3057525"/>
          </a:xfrm>
        </p:spPr>
      </p:pic>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 </a:t>
            </a:r>
            <a:br>
              <a:rPr lang="en-US" dirty="0"/>
            </a:br>
            <a:r>
              <a:rPr lang="en-US" dirty="0"/>
              <a:t>processing component and dashboard</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15</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a:xfrm>
            <a:off x="897006" y="1903410"/>
            <a:ext cx="7886700" cy="428625"/>
          </a:xfrm>
        </p:spPr>
        <p:txBody>
          <a:bodyPr/>
          <a:lstStyle/>
          <a:p>
            <a:r>
              <a:rPr lang="it-IT" dirty="0" err="1"/>
              <a:t>https</a:t>
            </a:r>
            <a:r>
              <a:rPr lang="it-IT" dirty="0"/>
              <a:t>://</a:t>
            </a:r>
            <a:r>
              <a:rPr lang="it-IT" dirty="0" err="1"/>
              <a:t>app.platerecognizer.com</a:t>
            </a:r>
            <a:r>
              <a:rPr lang="it-IT" dirty="0"/>
              <a:t>/</a:t>
            </a:r>
            <a:r>
              <a:rPr lang="it-IT" dirty="0" err="1"/>
              <a:t>dashboard</a:t>
            </a:r>
            <a:r>
              <a:rPr lang="it-IT" dirty="0"/>
              <a:t>/</a:t>
            </a:r>
          </a:p>
        </p:txBody>
      </p:sp>
    </p:spTree>
    <p:extLst>
      <p:ext uri="{BB962C8B-B14F-4D97-AF65-F5344CB8AC3E}">
        <p14:creationId xmlns:p14="http://schemas.microsoft.com/office/powerpoint/2010/main" val="161548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 </a:t>
            </a:r>
            <a:br>
              <a:rPr lang="en-US" dirty="0"/>
            </a:br>
            <a:r>
              <a:rPr lang="en-US" dirty="0"/>
              <a:t>processing component and dashboard</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16</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a:xfrm>
            <a:off x="897006" y="1903410"/>
            <a:ext cx="7886700" cy="428625"/>
          </a:xfrm>
        </p:spPr>
        <p:txBody>
          <a:bodyPr/>
          <a:lstStyle/>
          <a:p>
            <a:r>
              <a:rPr lang="it-IT" dirty="0" err="1"/>
              <a:t>https</a:t>
            </a:r>
            <a:r>
              <a:rPr lang="it-IT" dirty="0"/>
              <a:t>://</a:t>
            </a:r>
            <a:r>
              <a:rPr lang="it-IT" dirty="0" err="1"/>
              <a:t>app.platerecognizer.com</a:t>
            </a:r>
            <a:r>
              <a:rPr lang="it-IT" dirty="0"/>
              <a:t>/</a:t>
            </a:r>
            <a:r>
              <a:rPr lang="it-IT" dirty="0" err="1"/>
              <a:t>dashboard</a:t>
            </a:r>
            <a:r>
              <a:rPr lang="it-IT" dirty="0"/>
              <a:t>/</a:t>
            </a:r>
          </a:p>
        </p:txBody>
      </p:sp>
      <p:pic>
        <p:nvPicPr>
          <p:cNvPr id="7" name="Content Placeholder 6" descr="Graphical user interface, application&#10;&#10;Description automatically generated">
            <a:extLst>
              <a:ext uri="{FF2B5EF4-FFF2-40B4-BE49-F238E27FC236}">
                <a16:creationId xmlns:a16="http://schemas.microsoft.com/office/drawing/2014/main" id="{DA6F3142-A260-934B-BC18-C4E65A37D974}"/>
              </a:ext>
            </a:extLst>
          </p:cNvPr>
          <p:cNvPicPr>
            <a:picLocks noGrp="1" noChangeAspect="1"/>
          </p:cNvPicPr>
          <p:nvPr>
            <p:ph idx="1"/>
          </p:nvPr>
        </p:nvPicPr>
        <p:blipFill>
          <a:blip r:embed="rId2"/>
          <a:stretch>
            <a:fillRect/>
          </a:stretch>
        </p:blipFill>
        <p:spPr>
          <a:xfrm>
            <a:off x="1385543" y="2511425"/>
            <a:ext cx="6372913" cy="3057525"/>
          </a:xfrm>
        </p:spPr>
      </p:pic>
    </p:spTree>
    <p:extLst>
      <p:ext uri="{BB962C8B-B14F-4D97-AF65-F5344CB8AC3E}">
        <p14:creationId xmlns:p14="http://schemas.microsoft.com/office/powerpoint/2010/main" val="63432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fontScale="85000" lnSpcReduction="10000"/>
          </a:bodyPr>
          <a:lstStyle/>
          <a:p>
            <a:pPr marL="457200" indent="-457200">
              <a:buFont typeface="+mj-lt"/>
              <a:buAutoNum type="arabicPeriod"/>
            </a:pPr>
            <a:r>
              <a:rPr lang="en-US" dirty="0"/>
              <a:t>Ultrasonic Sensor is present at each parking slots which continuously detects the distance of the parking slot from the top.</a:t>
            </a:r>
          </a:p>
          <a:p>
            <a:pPr marL="457200" indent="-457200">
              <a:buFont typeface="+mj-lt"/>
              <a:buAutoNum type="arabicPeriod"/>
            </a:pPr>
            <a:r>
              <a:rPr lang="en-US" dirty="0"/>
              <a:t>If a car enters the parking slot the distance will be less than 10cm and the message “0” will be sent to the database of that slot. (0 means car parked)</a:t>
            </a:r>
          </a:p>
          <a:p>
            <a:pPr marL="457200" indent="-457200">
              <a:buFont typeface="+mj-lt"/>
              <a:buAutoNum type="arabicPeriod"/>
            </a:pPr>
            <a:r>
              <a:rPr lang="en-US" dirty="0"/>
              <a:t>As soon as the signal is sent, IP webcam (using android smartphone) which works over the Internet</a:t>
            </a:r>
          </a:p>
          <a:p>
            <a:pPr marL="457200" indent="-457200">
              <a:buFont typeface="+mj-lt"/>
              <a:buAutoNum type="arabicPeriod"/>
            </a:pPr>
            <a:endParaRPr lang="en-US"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17</a:t>
            </a:fld>
            <a:endParaRPr lang="it-IT"/>
          </a:p>
        </p:txBody>
      </p:sp>
    </p:spTree>
    <p:extLst>
      <p:ext uri="{BB962C8B-B14F-4D97-AF65-F5344CB8AC3E}">
        <p14:creationId xmlns:p14="http://schemas.microsoft.com/office/powerpoint/2010/main" val="367708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a:bodyPr>
          <a:lstStyle/>
          <a:p>
            <a:pPr marL="457200" indent="-457200">
              <a:buFont typeface="+mj-lt"/>
              <a:buAutoNum type="arabicPeriod" startAt="4"/>
            </a:pPr>
            <a:r>
              <a:rPr lang="en-US" dirty="0"/>
              <a:t>It uses OCR to detect the License Plate Number of the car</a:t>
            </a:r>
          </a:p>
          <a:p>
            <a:pPr marL="457200" indent="-457200">
              <a:buFont typeface="+mj-lt"/>
              <a:buAutoNum type="arabicPeriod" startAt="4"/>
            </a:pPr>
            <a:r>
              <a:rPr lang="en-US" dirty="0"/>
              <a:t>A preview of the image captured &amp; is shown in the UI.</a:t>
            </a:r>
          </a:p>
          <a:p>
            <a:pPr marL="457200" indent="-457200">
              <a:buFont typeface="+mj-lt"/>
              <a:buAutoNum type="arabicPeriod" startAt="4"/>
            </a:pPr>
            <a:r>
              <a:rPr lang="en-US" dirty="0"/>
              <a:t>It then sends the data to the database of that slot.</a:t>
            </a:r>
            <a:br>
              <a:rPr lang="en-US" dirty="0"/>
            </a:b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18</a:t>
            </a:fld>
            <a:endParaRPr lang="it-IT"/>
          </a:p>
        </p:txBody>
      </p:sp>
    </p:spTree>
    <p:extLst>
      <p:ext uri="{BB962C8B-B14F-4D97-AF65-F5344CB8AC3E}">
        <p14:creationId xmlns:p14="http://schemas.microsoft.com/office/powerpoint/2010/main" val="932530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a:bodyPr>
          <a:lstStyle/>
          <a:p>
            <a:pPr marL="457200" indent="-457200">
              <a:buFont typeface="+mj-lt"/>
              <a:buAutoNum type="arabicPeriod" startAt="7"/>
            </a:pPr>
            <a:r>
              <a:rPr lang="en-US" dirty="0"/>
              <a:t>After detecting the license plate of the car an email is sent to the admin’s office email in which </a:t>
            </a:r>
          </a:p>
          <a:p>
            <a:r>
              <a:rPr lang="en-US" dirty="0"/>
              <a:t>	“</a:t>
            </a:r>
            <a:r>
              <a:rPr lang="en-US" u="sng" dirty="0"/>
              <a:t>Car Number</a:t>
            </a:r>
            <a:r>
              <a:rPr lang="en-US" dirty="0"/>
              <a:t> Parked at </a:t>
            </a:r>
            <a:r>
              <a:rPr lang="en-US" u="sng" dirty="0"/>
              <a:t>Slot-Number</a:t>
            </a:r>
            <a:r>
              <a:rPr lang="en-US" dirty="0"/>
              <a:t> at </a:t>
            </a:r>
            <a:r>
              <a:rPr lang="en-US" u="sng" dirty="0"/>
              <a:t>time</a:t>
            </a:r>
            <a:r>
              <a:rPr lang="en-US" dirty="0"/>
              <a:t>” is written.</a:t>
            </a:r>
          </a:p>
          <a:p>
            <a:endParaRPr lang="en-US"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19</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pic>
        <p:nvPicPr>
          <p:cNvPr id="6" name="Picture 5" descr="Example">
            <a:extLst>
              <a:ext uri="{FF2B5EF4-FFF2-40B4-BE49-F238E27FC236}">
                <a16:creationId xmlns:a16="http://schemas.microsoft.com/office/drawing/2014/main" id="{8B4E152E-39FA-9341-B295-062BF780356C}"/>
              </a:ext>
              <a:ext uri="{C183D7F6-B498-43B3-948B-1728B52AA6E4}">
                <adec:decorative xmlns="" xmlns:adec="http://schemas.microsoft.com/office/drawing/2017/decorative" val="0"/>
              </a:ext>
            </a:extLst>
          </p:cNvPr>
          <p:cNvPicPr>
            <a:picLocks noChangeAspect="1"/>
          </p:cNvPicPr>
          <p:nvPr/>
        </p:nvPicPr>
        <p:blipFill>
          <a:blip r:embed="rId2"/>
          <a:stretch>
            <a:fillRect/>
          </a:stretch>
        </p:blipFill>
        <p:spPr>
          <a:xfrm>
            <a:off x="995570" y="4743446"/>
            <a:ext cx="6934200" cy="825500"/>
          </a:xfrm>
          <a:prstGeom prst="rect">
            <a:avLst/>
          </a:prstGeom>
        </p:spPr>
      </p:pic>
    </p:spTree>
    <p:extLst>
      <p:ext uri="{BB962C8B-B14F-4D97-AF65-F5344CB8AC3E}">
        <p14:creationId xmlns:p14="http://schemas.microsoft.com/office/powerpoint/2010/main" val="11047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9EAE9-98F0-0A46-9326-81E8D3893373}"/>
              </a:ext>
            </a:extLst>
          </p:cNvPr>
          <p:cNvSpPr>
            <a:spLocks noGrp="1"/>
          </p:cNvSpPr>
          <p:nvPr>
            <p:ph type="ctrTitle"/>
          </p:nvPr>
        </p:nvSpPr>
        <p:spPr/>
        <p:txBody>
          <a:bodyPr>
            <a:normAutofit/>
          </a:bodyPr>
          <a:lstStyle/>
          <a:p>
            <a:r>
              <a:rPr lang="en-US" dirty="0"/>
              <a:t>Project Goal:</a:t>
            </a:r>
            <a:br>
              <a:rPr lang="en-US" dirty="0"/>
            </a:br>
            <a:r>
              <a:rPr lang="en-US" b="0" dirty="0"/>
              <a:t/>
            </a:r>
            <a:br>
              <a:rPr lang="en-US" b="0" dirty="0"/>
            </a:br>
            <a:r>
              <a:rPr lang="en-US" b="0" dirty="0"/>
              <a:t>To define requirements, architecture and  prototype of an </a:t>
            </a:r>
            <a:r>
              <a:rPr lang="en-US" b="0" dirty="0" err="1"/>
              <a:t>IoT</a:t>
            </a:r>
            <a:r>
              <a:rPr lang="en-US" b="0" dirty="0"/>
              <a:t> system for Smart Parking to be used to monitor the different parking lots of VP-</a:t>
            </a:r>
            <a:r>
              <a:rPr lang="en-US" b="0" dirty="0" err="1"/>
              <a:t>Dibris</a:t>
            </a:r>
            <a:r>
              <a:rPr lang="en-US" b="0" dirty="0"/>
              <a:t>.</a:t>
            </a:r>
          </a:p>
        </p:txBody>
      </p:sp>
    </p:spTree>
    <p:extLst>
      <p:ext uri="{BB962C8B-B14F-4D97-AF65-F5344CB8AC3E}">
        <p14:creationId xmlns:p14="http://schemas.microsoft.com/office/powerpoint/2010/main" val="1817072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a:bodyPr>
          <a:lstStyle/>
          <a:p>
            <a:pPr marL="457200" indent="-457200">
              <a:buFont typeface="+mj-lt"/>
              <a:buAutoNum type="arabicPeriod" startAt="8"/>
            </a:pPr>
            <a:r>
              <a:rPr lang="en-US" dirty="0"/>
              <a:t>UI continuously fetches data from the database</a:t>
            </a:r>
          </a:p>
          <a:p>
            <a:pPr marL="457200" indent="-457200">
              <a:buFont typeface="+mj-lt"/>
              <a:buAutoNum type="arabicPeriod" startAt="8"/>
            </a:pPr>
            <a:r>
              <a:rPr lang="en-US" dirty="0"/>
              <a:t>As soon as it receives the message “0” at any slot it toggles the status of that slot to red color car i.e. That slot is unavailable and shows the Car Number of the car parked in that Slot in the UI.</a:t>
            </a: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20</a:t>
            </a:fld>
            <a:endParaRPr lang="it-IT"/>
          </a:p>
        </p:txBody>
      </p:sp>
    </p:spTree>
    <p:extLst>
      <p:ext uri="{BB962C8B-B14F-4D97-AF65-F5344CB8AC3E}">
        <p14:creationId xmlns:p14="http://schemas.microsoft.com/office/powerpoint/2010/main" val="244197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fontScale="92500"/>
          </a:bodyPr>
          <a:lstStyle/>
          <a:p>
            <a:pPr marL="457200" indent="-457200">
              <a:buFont typeface="+mj-lt"/>
              <a:buAutoNum type="arabicPeriod" startAt="8"/>
            </a:pPr>
            <a:r>
              <a:rPr lang="en-US" dirty="0"/>
              <a:t>If the car leaves the parking slot the distance from Ultrasonic Sensor to ground becomes greater than 10cms and message “1” </a:t>
            </a:r>
          </a:p>
          <a:p>
            <a:pPr marL="457200" indent="-457200">
              <a:buFont typeface="+mj-lt"/>
              <a:buAutoNum type="arabicPeriod" startAt="8"/>
            </a:pPr>
            <a:r>
              <a:rPr lang="en-US" dirty="0"/>
              <a:t>It sent to the database and an email is generated in which “No car parked at slot </a:t>
            </a:r>
            <a:r>
              <a:rPr lang="en-US" u="sng" dirty="0"/>
              <a:t>Slot number</a:t>
            </a:r>
            <a:r>
              <a:rPr lang="en-US" dirty="0"/>
              <a:t>”. </a:t>
            </a:r>
            <a:endParaRPr lang="en-AE" dirty="0"/>
          </a:p>
          <a:p>
            <a:pPr marL="457200" indent="-457200">
              <a:buFont typeface="+mj-lt"/>
              <a:buAutoNum type="arabicPeriod" startAt="8"/>
            </a:pPr>
            <a:r>
              <a:rPr lang="en-US" dirty="0"/>
              <a:t>As soon as “1” is sent the car status is updated in the UI and that slot is shown available.</a:t>
            </a: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21</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191367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Working Mechanism – Parking Lot</a:t>
            </a:r>
            <a:br>
              <a:rPr lang="en-US" dirty="0"/>
            </a:br>
            <a:r>
              <a:rPr lang="en-US" dirty="0"/>
              <a:t>(Vehicle Detection)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22</a:t>
            </a:fld>
            <a:endParaRPr lang="it-IT"/>
          </a:p>
        </p:txBody>
      </p:sp>
      <p:pic>
        <p:nvPicPr>
          <p:cNvPr id="11" name="Content Placeholder 10" descr="Graphical user interface&#10;&#10;Description automatically generated">
            <a:extLst>
              <a:ext uri="{FF2B5EF4-FFF2-40B4-BE49-F238E27FC236}">
                <a16:creationId xmlns:a16="http://schemas.microsoft.com/office/drawing/2014/main" id="{A9FEDED3-058C-F740-9A2B-3872571E10CE}"/>
              </a:ext>
            </a:extLst>
          </p:cNvPr>
          <p:cNvPicPr>
            <a:picLocks noGrp="1" noChangeAspect="1"/>
          </p:cNvPicPr>
          <p:nvPr>
            <p:ph idx="1"/>
          </p:nvPr>
        </p:nvPicPr>
        <p:blipFill>
          <a:blip r:embed="rId2"/>
          <a:stretch>
            <a:fillRect/>
          </a:stretch>
        </p:blipFill>
        <p:spPr>
          <a:xfrm>
            <a:off x="1721168" y="1353788"/>
            <a:ext cx="5196467" cy="4819912"/>
          </a:xfrm>
        </p:spPr>
      </p:pic>
    </p:spTree>
    <p:extLst>
      <p:ext uri="{BB962C8B-B14F-4D97-AF65-F5344CB8AC3E}">
        <p14:creationId xmlns:p14="http://schemas.microsoft.com/office/powerpoint/2010/main" val="387458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Node-Red Flow</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23</a:t>
            </a:fld>
            <a:endParaRPr lang="it-IT"/>
          </a:p>
        </p:txBody>
      </p:sp>
      <p:pic>
        <p:nvPicPr>
          <p:cNvPr id="7" name="Content Placeholder 6" descr="A screenshot of a computer&#10;&#10;Description automatically generated with medium confidence">
            <a:extLst>
              <a:ext uri="{FF2B5EF4-FFF2-40B4-BE49-F238E27FC236}">
                <a16:creationId xmlns:a16="http://schemas.microsoft.com/office/drawing/2014/main" id="{2C31620D-B419-374D-BD9A-678A6F52E8A3}"/>
              </a:ext>
            </a:extLst>
          </p:cNvPr>
          <p:cNvPicPr>
            <a:picLocks noGrp="1" noChangeAspect="1"/>
          </p:cNvPicPr>
          <p:nvPr>
            <p:ph idx="1"/>
          </p:nvPr>
        </p:nvPicPr>
        <p:blipFill>
          <a:blip r:embed="rId2"/>
          <a:stretch>
            <a:fillRect/>
          </a:stretch>
        </p:blipFill>
        <p:spPr>
          <a:xfrm>
            <a:off x="714815" y="1383605"/>
            <a:ext cx="7780624" cy="4023282"/>
          </a:xfrm>
        </p:spPr>
      </p:pic>
    </p:spTree>
    <p:extLst>
      <p:ext uri="{BB962C8B-B14F-4D97-AF65-F5344CB8AC3E}">
        <p14:creationId xmlns:p14="http://schemas.microsoft.com/office/powerpoint/2010/main" val="347025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Node-Red Flow (License Plate OCR)</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24</a:t>
            </a:fld>
            <a:endParaRPr lang="it-IT"/>
          </a:p>
        </p:txBody>
      </p:sp>
      <p:pic>
        <p:nvPicPr>
          <p:cNvPr id="8" name="Content Placeholder 7" descr="A screenshot of a computer&#10;&#10;Description automatically generated with medium confidence">
            <a:extLst>
              <a:ext uri="{FF2B5EF4-FFF2-40B4-BE49-F238E27FC236}">
                <a16:creationId xmlns:a16="http://schemas.microsoft.com/office/drawing/2014/main" id="{58BDDEAA-76CA-2146-A8E9-E30544412B1E}"/>
              </a:ext>
            </a:extLst>
          </p:cNvPr>
          <p:cNvPicPr>
            <a:picLocks noGrp="1" noChangeAspect="1"/>
          </p:cNvPicPr>
          <p:nvPr>
            <p:ph idx="1"/>
          </p:nvPr>
        </p:nvPicPr>
        <p:blipFill>
          <a:blip r:embed="rId2"/>
          <a:stretch>
            <a:fillRect/>
          </a:stretch>
        </p:blipFill>
        <p:spPr>
          <a:xfrm>
            <a:off x="642303" y="1630018"/>
            <a:ext cx="7381540" cy="3829602"/>
          </a:xfrm>
        </p:spPr>
      </p:pic>
    </p:spTree>
    <p:extLst>
      <p:ext uri="{BB962C8B-B14F-4D97-AF65-F5344CB8AC3E}">
        <p14:creationId xmlns:p14="http://schemas.microsoft.com/office/powerpoint/2010/main" val="110707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Firebase – Google</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25</a:t>
            </a:fld>
            <a:endParaRPr lang="it-IT"/>
          </a:p>
        </p:txBody>
      </p:sp>
      <p:pic>
        <p:nvPicPr>
          <p:cNvPr id="8" name="Content Placeholder 7" descr="Graphical user interface, text, application&#10;&#10;Description automatically generated">
            <a:extLst>
              <a:ext uri="{FF2B5EF4-FFF2-40B4-BE49-F238E27FC236}">
                <a16:creationId xmlns:a16="http://schemas.microsoft.com/office/drawing/2014/main" id="{AB2BD31D-4737-EA46-971A-E07A7F7BC1A5}"/>
              </a:ext>
            </a:extLst>
          </p:cNvPr>
          <p:cNvPicPr>
            <a:picLocks noGrp="1" noChangeAspect="1"/>
          </p:cNvPicPr>
          <p:nvPr>
            <p:ph idx="1"/>
          </p:nvPr>
        </p:nvPicPr>
        <p:blipFill>
          <a:blip r:embed="rId2"/>
          <a:stretch>
            <a:fillRect/>
          </a:stretch>
        </p:blipFill>
        <p:spPr>
          <a:xfrm>
            <a:off x="628650" y="1504259"/>
            <a:ext cx="7750371" cy="4011957"/>
          </a:xfrm>
        </p:spPr>
      </p:pic>
    </p:spTree>
    <p:extLst>
      <p:ext uri="{BB962C8B-B14F-4D97-AF65-F5344CB8AC3E}">
        <p14:creationId xmlns:p14="http://schemas.microsoft.com/office/powerpoint/2010/main" val="401808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Car Parked Email Notification</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26</a:t>
            </a:fld>
            <a:endParaRPr lang="it-IT"/>
          </a:p>
        </p:txBody>
      </p:sp>
      <p:pic>
        <p:nvPicPr>
          <p:cNvPr id="7" name="Content Placeholder 6" descr="Graphical user interface, text, application, email&#10;&#10;Description automatically generated">
            <a:extLst>
              <a:ext uri="{FF2B5EF4-FFF2-40B4-BE49-F238E27FC236}">
                <a16:creationId xmlns:a16="http://schemas.microsoft.com/office/drawing/2014/main" id="{0DA917AD-92C7-1E4E-9BAD-31498BBF9F50}"/>
              </a:ext>
            </a:extLst>
          </p:cNvPr>
          <p:cNvPicPr>
            <a:picLocks noGrp="1" noChangeAspect="1"/>
          </p:cNvPicPr>
          <p:nvPr>
            <p:ph idx="1"/>
          </p:nvPr>
        </p:nvPicPr>
        <p:blipFill>
          <a:blip r:embed="rId2"/>
          <a:stretch>
            <a:fillRect/>
          </a:stretch>
        </p:blipFill>
        <p:spPr>
          <a:xfrm>
            <a:off x="1868556" y="1353788"/>
            <a:ext cx="4850296" cy="4949930"/>
          </a:xfrm>
        </p:spPr>
      </p:pic>
    </p:spTree>
    <p:extLst>
      <p:ext uri="{BB962C8B-B14F-4D97-AF65-F5344CB8AC3E}">
        <p14:creationId xmlns:p14="http://schemas.microsoft.com/office/powerpoint/2010/main" val="61768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smtClean="0">
                <a:hlinkClick r:id="rId2"/>
              </a:rPr>
              <a:t>Web Portal for Parking log (Public)	</a:t>
            </a:r>
            <a:endParaRPr lang="en-US" dirty="0"/>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27</a:t>
            </a:fld>
            <a:endParaRPr lang="it-IT"/>
          </a:p>
        </p:txBody>
      </p:sp>
      <p:sp>
        <p:nvSpPr>
          <p:cNvPr id="6"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a:xfrm>
            <a:off x="628650" y="5748338"/>
            <a:ext cx="7886700" cy="428625"/>
          </a:xfrm>
        </p:spPr>
        <p:txBody>
          <a:bodyPr/>
          <a:lstStyle/>
          <a:p>
            <a:r>
              <a:rPr lang="it-IT" dirty="0"/>
              <a:t>https://vp-dibris-parking.netlify.app/</a:t>
            </a:r>
            <a:endParaRPr lang="it-IT" dirty="0"/>
          </a:p>
        </p:txBody>
      </p:sp>
      <p:pic>
        <p:nvPicPr>
          <p:cNvPr id="9" name="Content Placeholder 8">
            <a:hlinkClick r:id="rId2"/>
          </p:cNvPr>
          <p:cNvPicPr>
            <a:picLocks noGrp="1" noChangeAspect="1"/>
          </p:cNvPicPr>
          <p:nvPr>
            <p:ph idx="1"/>
          </p:nvPr>
        </p:nvPicPr>
        <p:blipFill>
          <a:blip r:embed="rId3"/>
          <a:stretch>
            <a:fillRect/>
          </a:stretch>
        </p:blipFill>
        <p:spPr>
          <a:xfrm>
            <a:off x="860453" y="1533181"/>
            <a:ext cx="7544963" cy="4035770"/>
          </a:xfrm>
          <a:prstGeom prst="rect">
            <a:avLst/>
          </a:prstGeom>
        </p:spPr>
      </p:pic>
    </p:spTree>
    <p:extLst>
      <p:ext uri="{BB962C8B-B14F-4D97-AF65-F5344CB8AC3E}">
        <p14:creationId xmlns:p14="http://schemas.microsoft.com/office/powerpoint/2010/main" val="140607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454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9EAE9-98F0-0A46-9326-81E8D3893373}"/>
              </a:ext>
            </a:extLst>
          </p:cNvPr>
          <p:cNvSpPr>
            <a:spLocks noGrp="1"/>
          </p:cNvSpPr>
          <p:nvPr>
            <p:ph type="ctrTitle"/>
          </p:nvPr>
        </p:nvSpPr>
        <p:spPr/>
        <p:txBody>
          <a:bodyPr>
            <a:normAutofit fontScale="90000"/>
          </a:bodyPr>
          <a:lstStyle/>
          <a:p>
            <a:r>
              <a:rPr lang="en-US" dirty="0"/>
              <a:t>Project Aim:</a:t>
            </a:r>
            <a:br>
              <a:rPr lang="en-US" dirty="0"/>
            </a:br>
            <a:r>
              <a:rPr lang="en-US" dirty="0"/>
              <a:t/>
            </a:r>
            <a:br>
              <a:rPr lang="en-US" dirty="0"/>
            </a:br>
            <a:r>
              <a:rPr lang="en-US" b="0" dirty="0"/>
              <a:t>The monitoring systems will collect data on empty places</a:t>
            </a:r>
            <a:br>
              <a:rPr lang="en-US" b="0" dirty="0"/>
            </a:br>
            <a:r>
              <a:rPr lang="en-US" b="0" dirty="0"/>
              <a:t/>
            </a:r>
            <a:br>
              <a:rPr lang="en-US" b="0" dirty="0"/>
            </a:br>
            <a:r>
              <a:rPr lang="en-US" b="0" dirty="0" err="1"/>
              <a:t>i</a:t>
            </a:r>
            <a:r>
              <a:rPr lang="en-US" b="0" dirty="0"/>
              <a:t>) How many empty places, in which parking lot, </a:t>
            </a:r>
            <a:r>
              <a:rPr lang="en-US" b="0" dirty="0" err="1"/>
              <a:t>etc</a:t>
            </a:r>
            <a:r>
              <a:rPr lang="en-US" b="0" dirty="0"/>
              <a:t/>
            </a:r>
            <a:br>
              <a:rPr lang="en-US" b="0" dirty="0"/>
            </a:br>
            <a:r>
              <a:rPr lang="en-US" b="0" dirty="0"/>
              <a:t>ii) Publishing these information on internal channels for staff members</a:t>
            </a:r>
          </a:p>
        </p:txBody>
      </p:sp>
    </p:spTree>
    <p:extLst>
      <p:ext uri="{BB962C8B-B14F-4D97-AF65-F5344CB8AC3E}">
        <p14:creationId xmlns:p14="http://schemas.microsoft.com/office/powerpoint/2010/main" val="2103133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9EAE9-98F0-0A46-9326-81E8D3893373}"/>
              </a:ext>
            </a:extLst>
          </p:cNvPr>
          <p:cNvSpPr>
            <a:spLocks noGrp="1"/>
          </p:cNvSpPr>
          <p:nvPr>
            <p:ph type="ctrTitle"/>
          </p:nvPr>
        </p:nvSpPr>
        <p:spPr/>
        <p:txBody>
          <a:bodyPr>
            <a:normAutofit fontScale="90000"/>
          </a:bodyPr>
          <a:lstStyle/>
          <a:p>
            <a:r>
              <a:rPr lang="en-US" dirty="0"/>
              <a:t>Project Outcome:</a:t>
            </a:r>
            <a:br>
              <a:rPr lang="en-US" dirty="0"/>
            </a:br>
            <a:r>
              <a:rPr lang="en-US" b="0" dirty="0"/>
              <a:t/>
            </a:r>
            <a:br>
              <a:rPr lang="en-US" b="0" dirty="0"/>
            </a:br>
            <a:r>
              <a:rPr lang="en-US" b="0" dirty="0" err="1"/>
              <a:t>i</a:t>
            </a:r>
            <a:r>
              <a:rPr lang="en-US" b="0" dirty="0"/>
              <a:t>) Maintaining data of every car that entered into the parking lot</a:t>
            </a:r>
            <a:br>
              <a:rPr lang="en-US" b="0" dirty="0"/>
            </a:br>
            <a:r>
              <a:rPr lang="en-US" b="0" dirty="0"/>
              <a:t>	- Vehicle number plate log</a:t>
            </a:r>
            <a:br>
              <a:rPr lang="en-US" b="0" dirty="0"/>
            </a:br>
            <a:r>
              <a:rPr lang="en-US" b="0" dirty="0"/>
              <a:t>	- time stamps</a:t>
            </a:r>
            <a:br>
              <a:rPr lang="en-US" b="0" dirty="0"/>
            </a:br>
            <a:r>
              <a:rPr lang="en-US" b="0" dirty="0"/>
              <a:t/>
            </a:r>
            <a:br>
              <a:rPr lang="en-US" b="0" dirty="0"/>
            </a:br>
            <a:r>
              <a:rPr lang="en-US" b="0" dirty="0"/>
              <a:t>ii) Provide statistics on the resulting historical information.</a:t>
            </a:r>
          </a:p>
        </p:txBody>
      </p:sp>
    </p:spTree>
    <p:extLst>
      <p:ext uri="{BB962C8B-B14F-4D97-AF65-F5344CB8AC3E}">
        <p14:creationId xmlns:p14="http://schemas.microsoft.com/office/powerpoint/2010/main" val="313488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CDF0FBB6-68A0-0F47-8CEA-67E12B714689}"/>
              </a:ext>
            </a:extLst>
          </p:cNvPr>
          <p:cNvSpPr>
            <a:spLocks noGrp="1"/>
          </p:cNvSpPr>
          <p:nvPr>
            <p:ph sz="quarter" idx="10"/>
          </p:nvPr>
        </p:nvSpPr>
        <p:spPr/>
        <p:txBody>
          <a:bodyPr>
            <a:normAutofit fontScale="32500" lnSpcReduction="20000"/>
          </a:bodyPr>
          <a:lstStyle/>
          <a:p>
            <a:r>
              <a:rPr lang="en-US" dirty="0"/>
              <a:t>types of sensors and edge devices to be used to acquire data</a:t>
            </a:r>
          </a:p>
          <a:p>
            <a:r>
              <a:rPr lang="en-US" dirty="0"/>
              <a:t>communication infrastructure and middleware</a:t>
            </a:r>
          </a:p>
          <a:p>
            <a:r>
              <a:rPr lang="en-US" dirty="0"/>
              <a:t>software components for data acquisition, storage and processing, dashboard and </a:t>
            </a:r>
            <a:r>
              <a:rPr lang="en-US" dirty="0" err="1"/>
              <a:t>visualisation</a:t>
            </a:r>
            <a:r>
              <a:rPr lang="en-US" dirty="0"/>
              <a:t> and main functionalities of the different components</a:t>
            </a:r>
          </a:p>
          <a:p>
            <a:r>
              <a:rPr lang="en-US" dirty="0"/>
              <a:t>interaction schemes  (UML-like, state machine </a:t>
            </a:r>
            <a:r>
              <a:rPr lang="en-US" dirty="0" err="1"/>
              <a:t>etc</a:t>
            </a:r>
            <a:r>
              <a:rPr lang="en-US" dirty="0"/>
              <a:t>) that describe the main protocols needed in the system</a:t>
            </a:r>
          </a:p>
        </p:txBody>
      </p:sp>
      <p:sp>
        <p:nvSpPr>
          <p:cNvPr id="3" name="Titolo 2">
            <a:extLst>
              <a:ext uri="{FF2B5EF4-FFF2-40B4-BE49-F238E27FC236}">
                <a16:creationId xmlns:a16="http://schemas.microsoft.com/office/drawing/2014/main" id="{48F567D5-6E0D-3649-B7E3-39C14D20D2BD}"/>
              </a:ext>
            </a:extLst>
          </p:cNvPr>
          <p:cNvSpPr>
            <a:spLocks noGrp="1"/>
          </p:cNvSpPr>
          <p:nvPr>
            <p:ph type="ctrTitle"/>
          </p:nvPr>
        </p:nvSpPr>
        <p:spPr/>
        <p:txBody>
          <a:bodyPr>
            <a:normAutofit/>
          </a:bodyPr>
          <a:lstStyle/>
          <a:p>
            <a:r>
              <a:rPr lang="en-US" b="0" dirty="0"/>
              <a:t>(1) Proposal of the architecture of the </a:t>
            </a:r>
            <a:r>
              <a:rPr lang="en-US" b="0" dirty="0" err="1"/>
              <a:t>IoT</a:t>
            </a:r>
            <a:r>
              <a:rPr lang="en-US" b="0" dirty="0"/>
              <a:t> system with a particular attention on the following points:</a:t>
            </a:r>
            <a:endParaRPr lang="it-IT" dirty="0"/>
          </a:p>
        </p:txBody>
      </p:sp>
    </p:spTree>
    <p:extLst>
      <p:ext uri="{BB962C8B-B14F-4D97-AF65-F5344CB8AC3E}">
        <p14:creationId xmlns:p14="http://schemas.microsoft.com/office/powerpoint/2010/main" val="3788609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lstStyle/>
          <a:p>
            <a:pPr lvl="0"/>
            <a:r>
              <a:rPr lang="en-US" dirty="0"/>
              <a:t>Raspberry Pi</a:t>
            </a:r>
            <a:endParaRPr lang="en-AE" dirty="0"/>
          </a:p>
          <a:p>
            <a:pPr lvl="0"/>
            <a:r>
              <a:rPr lang="en-US" dirty="0"/>
              <a:t>Ultrasonic Sensor HRC-04</a:t>
            </a:r>
            <a:endParaRPr lang="en-AE" dirty="0"/>
          </a:p>
          <a:p>
            <a:pPr lvl="0"/>
            <a:r>
              <a:rPr lang="en-US" dirty="0"/>
              <a:t>IP Webcam/Webcam/RPi Camera</a:t>
            </a:r>
            <a:endParaRPr lang="en-AE" dirty="0"/>
          </a:p>
          <a:p>
            <a:endParaRPr lang="it-IT"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types of sensors and edge devices to be used to acquire data</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6</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133280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lstStyle/>
          <a:p>
            <a:endParaRPr lang="it-IT"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communication infrastructure and middleware</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7</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387732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lstStyle/>
          <a:p>
            <a:pPr lvl="0"/>
            <a:r>
              <a:rPr lang="en-US" dirty="0"/>
              <a:t>Node-Red</a:t>
            </a:r>
            <a:endParaRPr lang="en-AE" dirty="0"/>
          </a:p>
          <a:p>
            <a:pPr lvl="0"/>
            <a:r>
              <a:rPr lang="en-US" dirty="0"/>
              <a:t>HTML</a:t>
            </a:r>
            <a:endParaRPr lang="en-AE" dirty="0"/>
          </a:p>
          <a:p>
            <a:pPr lvl="0"/>
            <a:r>
              <a:rPr lang="en-US" dirty="0"/>
              <a:t>CSS </a:t>
            </a:r>
            <a:endParaRPr lang="en-AE" dirty="0"/>
          </a:p>
          <a:p>
            <a:pPr lvl="0"/>
            <a:r>
              <a:rPr lang="en-US" dirty="0"/>
              <a:t>JS</a:t>
            </a:r>
            <a:endParaRPr lang="en-AE" dirty="0"/>
          </a:p>
          <a:p>
            <a:pPr lvl="0"/>
            <a:r>
              <a:rPr lang="en-US" dirty="0"/>
              <a:t>Firebase Realtime Database</a:t>
            </a: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software components for data acquisition, storage and processing, dashboard and </a:t>
            </a:r>
            <a:r>
              <a:rPr lang="en-US" dirty="0" err="1"/>
              <a:t>visualisation</a:t>
            </a:r>
            <a:r>
              <a:rPr lang="en-US" dirty="0"/>
              <a:t> and main functionalities of the different components</a:t>
            </a:r>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8</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281338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9312EAA9-383D-3C47-B5D7-939E05AB9EB4}"/>
              </a:ext>
            </a:extLst>
          </p:cNvPr>
          <p:cNvSpPr>
            <a:spLocks noGrp="1"/>
          </p:cNvSpPr>
          <p:nvPr>
            <p:ph idx="1"/>
          </p:nvPr>
        </p:nvSpPr>
        <p:spPr/>
        <p:txBody>
          <a:bodyPr>
            <a:normAutofit fontScale="92500" lnSpcReduction="10000"/>
          </a:bodyPr>
          <a:lstStyle/>
          <a:p>
            <a:pPr lvl="0"/>
            <a:r>
              <a:rPr lang="en-IN" dirty="0"/>
              <a:t>node-red-</a:t>
            </a:r>
            <a:r>
              <a:rPr lang="en-IN" dirty="0" err="1"/>
              <a:t>contrib</a:t>
            </a:r>
            <a:r>
              <a:rPr lang="en-IN" dirty="0"/>
              <a:t>-firebase</a:t>
            </a:r>
            <a:endParaRPr lang="en-AE" dirty="0"/>
          </a:p>
          <a:p>
            <a:pPr lvl="0"/>
            <a:r>
              <a:rPr lang="en-US" dirty="0"/>
              <a:t>node-red-</a:t>
            </a:r>
            <a:r>
              <a:rPr lang="en-US" dirty="0" err="1"/>
              <a:t>contrib</a:t>
            </a:r>
            <a:r>
              <a:rPr lang="en-US" dirty="0"/>
              <a:t>-</a:t>
            </a:r>
            <a:r>
              <a:rPr lang="en-US" dirty="0" err="1"/>
              <a:t>realtime</a:t>
            </a:r>
            <a:r>
              <a:rPr lang="en-US" dirty="0"/>
              <a:t>-database</a:t>
            </a:r>
            <a:endParaRPr lang="en-AE" dirty="0"/>
          </a:p>
          <a:p>
            <a:pPr lvl="0"/>
            <a:r>
              <a:rPr lang="en-US" dirty="0"/>
              <a:t>node-red-</a:t>
            </a:r>
            <a:r>
              <a:rPr lang="en-US" dirty="0" err="1"/>
              <a:t>contrib</a:t>
            </a:r>
            <a:r>
              <a:rPr lang="en-US" dirty="0"/>
              <a:t>-image-output</a:t>
            </a:r>
            <a:endParaRPr lang="en-AE" dirty="0"/>
          </a:p>
          <a:p>
            <a:pPr lvl="0"/>
            <a:r>
              <a:rPr lang="en-US" dirty="0"/>
              <a:t>node-red-</a:t>
            </a:r>
            <a:r>
              <a:rPr lang="en-US" dirty="0" err="1"/>
              <a:t>contrib</a:t>
            </a:r>
            <a:r>
              <a:rPr lang="en-US" dirty="0"/>
              <a:t>-</a:t>
            </a:r>
            <a:r>
              <a:rPr lang="en-US" dirty="0" err="1"/>
              <a:t>onvif</a:t>
            </a:r>
            <a:endParaRPr lang="en-AE" dirty="0"/>
          </a:p>
          <a:p>
            <a:pPr lvl="0"/>
            <a:r>
              <a:rPr lang="en-US" dirty="0"/>
              <a:t>node-red-</a:t>
            </a:r>
            <a:r>
              <a:rPr lang="en-US" dirty="0" err="1"/>
              <a:t>contrib</a:t>
            </a:r>
            <a:r>
              <a:rPr lang="en-US" dirty="0"/>
              <a:t>-plate-recognizer</a:t>
            </a:r>
            <a:endParaRPr lang="en-AE" dirty="0"/>
          </a:p>
          <a:p>
            <a:pPr lvl="0"/>
            <a:r>
              <a:rPr lang="en-US" dirty="0"/>
              <a:t>node-red-</a:t>
            </a:r>
            <a:r>
              <a:rPr lang="en-US" dirty="0" err="1"/>
              <a:t>contrib</a:t>
            </a:r>
            <a:r>
              <a:rPr lang="en-US" dirty="0"/>
              <a:t>-email</a:t>
            </a:r>
            <a:endParaRPr lang="en-AE" dirty="0"/>
          </a:p>
        </p:txBody>
      </p:sp>
      <p:sp>
        <p:nvSpPr>
          <p:cNvPr id="4" name="Titolo 3">
            <a:extLst>
              <a:ext uri="{FF2B5EF4-FFF2-40B4-BE49-F238E27FC236}">
                <a16:creationId xmlns:a16="http://schemas.microsoft.com/office/drawing/2014/main" id="{66016892-186A-9A40-8B09-6FF54F792D8F}"/>
              </a:ext>
            </a:extLst>
          </p:cNvPr>
          <p:cNvSpPr>
            <a:spLocks noGrp="1"/>
          </p:cNvSpPr>
          <p:nvPr>
            <p:ph type="title"/>
          </p:nvPr>
        </p:nvSpPr>
        <p:spPr/>
        <p:txBody>
          <a:bodyPr/>
          <a:lstStyle/>
          <a:p>
            <a:r>
              <a:rPr lang="en-US" dirty="0"/>
              <a:t>Node-Red Palettes used</a:t>
            </a:r>
            <a:endParaRPr lang="en-AE" dirty="0"/>
          </a:p>
        </p:txBody>
      </p:sp>
      <p:sp>
        <p:nvSpPr>
          <p:cNvPr id="5" name="Segnaposto numero diapositiva 4">
            <a:extLst>
              <a:ext uri="{FF2B5EF4-FFF2-40B4-BE49-F238E27FC236}">
                <a16:creationId xmlns:a16="http://schemas.microsoft.com/office/drawing/2014/main" id="{7B002287-6745-0542-857C-08571A321BFA}"/>
              </a:ext>
            </a:extLst>
          </p:cNvPr>
          <p:cNvSpPr>
            <a:spLocks noGrp="1"/>
          </p:cNvSpPr>
          <p:nvPr>
            <p:ph type="sldNum" sz="quarter" idx="16"/>
          </p:nvPr>
        </p:nvSpPr>
        <p:spPr/>
        <p:txBody>
          <a:bodyPr/>
          <a:lstStyle/>
          <a:p>
            <a:fld id="{FEC4A954-C260-E84D-8B85-4D54550A05DF}" type="slidenum">
              <a:rPr lang="it-IT" smtClean="0"/>
              <a:pPr/>
              <a:t>9</a:t>
            </a:fld>
            <a:endParaRPr lang="it-IT"/>
          </a:p>
        </p:txBody>
      </p:sp>
      <p:sp>
        <p:nvSpPr>
          <p:cNvPr id="10" name="Segnaposto testo 9">
            <a:extLst>
              <a:ext uri="{FF2B5EF4-FFF2-40B4-BE49-F238E27FC236}">
                <a16:creationId xmlns:a16="http://schemas.microsoft.com/office/drawing/2014/main" id="{5B119A0C-44E4-204F-9C11-A4611317AA3E}"/>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3872178617"/>
      </p:ext>
    </p:extLst>
  </p:cSld>
  <p:clrMapOvr>
    <a:masterClrMapping/>
  </p:clrMapOvr>
</p:sld>
</file>

<file path=ppt/theme/theme1.xml><?xml version="1.0" encoding="utf-8"?>
<a:theme xmlns:a="http://schemas.openxmlformats.org/drawingml/2006/main" name="Tema di Office">
  <a:themeElements>
    <a:clrScheme name="UniGe">
      <a:dk1>
        <a:srgbClr val="262626"/>
      </a:dk1>
      <a:lt1>
        <a:srgbClr val="FFFFFF"/>
      </a:lt1>
      <a:dk2>
        <a:srgbClr val="44546A"/>
      </a:dk2>
      <a:lt2>
        <a:srgbClr val="E7E6E6"/>
      </a:lt2>
      <a:accent1>
        <a:srgbClr val="1A9BFC"/>
      </a:accent1>
      <a:accent2>
        <a:srgbClr val="1A9BFC"/>
      </a:accent2>
      <a:accent3>
        <a:srgbClr val="1A9BFC"/>
      </a:accent3>
      <a:accent4>
        <a:srgbClr val="1A9BFC"/>
      </a:accent4>
      <a:accent5>
        <a:srgbClr val="1A9BFC"/>
      </a:accent5>
      <a:accent6>
        <a:srgbClr val="002677"/>
      </a:accent6>
      <a:hlink>
        <a:srgbClr val="1A9BFC"/>
      </a:hlink>
      <a:folHlink>
        <a:srgbClr val="00D7FC"/>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indent="0" algn="l">
          <a:buNone/>
          <a:defRPr sz="1050" b="0" i="1" dirty="0" smtClean="0">
            <a:latin typeface="Fira Sans" panose="020B0503050000020004" pitchFamily="34" charset="0"/>
          </a:defRPr>
        </a:defPPr>
      </a:lstStyle>
    </a:txDef>
  </a:objectDefaults>
  <a:extraClrSchemeLst/>
  <a:extLst>
    <a:ext uri="{05A4C25C-085E-4340-85A3-A5531E510DB2}">
      <thm15:themeFamily xmlns:thm15="http://schemas.microsoft.com/office/thememl/2012/main" name="Template Unige" id="{6FEE4D7F-0407-D44E-8919-9B8AFB4BF6AE}" vid="{375E3ADD-B494-DD43-A2CA-B6A6E91933C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UniGe_presentazione</Template>
  <TotalTime>1693</TotalTime>
  <Words>578</Words>
  <Application>Microsoft Office PowerPoint</Application>
  <PresentationFormat>On-screen Show (4:3)</PresentationFormat>
  <Paragraphs>101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Fira Sans</vt:lpstr>
      <vt:lpstr>Calibri Light</vt:lpstr>
      <vt:lpstr>Calibri</vt:lpstr>
      <vt:lpstr>Fira Sans Medium</vt:lpstr>
      <vt:lpstr>Roboto Slab</vt:lpstr>
      <vt:lpstr>Arial</vt:lpstr>
      <vt:lpstr>Tema di Office</vt:lpstr>
      <vt:lpstr>IOT 2020/21 Project Proposal Option 1: VP-Dibris Smart Parking</vt:lpstr>
      <vt:lpstr>Project Goal:  To define requirements, architecture and  prototype of an IoT system for Smart Parking to be used to monitor the different parking lots of VP-Dibris.</vt:lpstr>
      <vt:lpstr>Project Aim:  The monitoring systems will collect data on empty places  i) How many empty places, in which parking lot, etc ii) Publishing these information on internal channels for staff members</vt:lpstr>
      <vt:lpstr>Project Outcome:  i) Maintaining data of every car that entered into the parking lot  - Vehicle number plate log  - time stamps  ii) Provide statistics on the resulting historical information.</vt:lpstr>
      <vt:lpstr>(1) Proposal of the architecture of the IoT system with a particular attention on the following points:</vt:lpstr>
      <vt:lpstr>types of sensors and edge devices to be used to acquire data</vt:lpstr>
      <vt:lpstr>communication infrastructure and middleware</vt:lpstr>
      <vt:lpstr>software components for data acquisition, storage and processing, dashboard and visualisation and main functionalities of the different components</vt:lpstr>
      <vt:lpstr>Node-Red Palettes used</vt:lpstr>
      <vt:lpstr>Interaction schemes (main protocols needed in the system)</vt:lpstr>
      <vt:lpstr>Interaction schemes (main protocols needed in the system)</vt:lpstr>
      <vt:lpstr>2) Implement a prototype of the architecture in Node-Red consisting of the following components:</vt:lpstr>
      <vt:lpstr>software components for simulating the chosen set of sensors</vt:lpstr>
      <vt:lpstr>middleware for data acquisition</vt:lpstr>
      <vt:lpstr>  processing component and dashboard</vt:lpstr>
      <vt:lpstr>  processing component and dashboard</vt:lpstr>
      <vt:lpstr>Working Mechanism – Parking Lot (Vehicle Detection)</vt:lpstr>
      <vt:lpstr>Working Mechanism – Parking Lot (Vehicle Detection)</vt:lpstr>
      <vt:lpstr>Working Mechanism – Parking Lot (Vehicle Detection)</vt:lpstr>
      <vt:lpstr>Working Mechanism – Parking Lot (Vehicle Detection)</vt:lpstr>
      <vt:lpstr>Working Mechanism – Parking Lot (Vehicle Detection)</vt:lpstr>
      <vt:lpstr>Working Mechanism – Parking Lot (Vehicle Detection)</vt:lpstr>
      <vt:lpstr>Node-Red Flow</vt:lpstr>
      <vt:lpstr>Node-Red Flow (License Plate OCR)</vt:lpstr>
      <vt:lpstr>Firebase – Google</vt:lpstr>
      <vt:lpstr>Car Parked Email Notification</vt:lpstr>
      <vt:lpstr>Web Portal for Parking log (Public)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2020/21 Project Proposal Option 1: VP-Dibris Smart Parking</dc:title>
  <dc:subject/>
  <dc:creator>MST</dc:creator>
  <cp:keywords/>
  <dc:description/>
  <cp:lastModifiedBy>MST</cp:lastModifiedBy>
  <cp:revision>20</cp:revision>
  <cp:lastPrinted>2019-04-15T13:03:12Z</cp:lastPrinted>
  <dcterms:created xsi:type="dcterms:W3CDTF">2021-06-09T16:15:58Z</dcterms:created>
  <dcterms:modified xsi:type="dcterms:W3CDTF">2021-07-25T17:46:35Z</dcterms:modified>
  <cp:category/>
</cp:coreProperties>
</file>